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8BB9D4-3E58-477E-BE42-3A380BB0966A}" type="doc">
      <dgm:prSet loTypeId="urn:microsoft.com/office/officeart/2005/8/layout/chevron1" loCatId="process" qsTypeId="urn:microsoft.com/office/officeart/2005/8/quickstyle/simple2" qsCatId="simple" csTypeId="urn:microsoft.com/office/officeart/2005/8/colors/colorful2" csCatId="colorful" phldr="1"/>
      <dgm:spPr/>
    </dgm:pt>
    <dgm:pt modelId="{49D0CE3E-F9AD-4723-A5D7-789BD080882E}">
      <dgm:prSet phldrT="[Text]"/>
      <dgm:spPr/>
      <dgm:t>
        <a:bodyPr/>
        <a:lstStyle/>
        <a:p>
          <a:r>
            <a:rPr lang="de-DE" dirty="0" smtClean="0"/>
            <a:t>Erstellen</a:t>
          </a:r>
          <a:endParaRPr lang="de-DE" dirty="0"/>
        </a:p>
      </dgm:t>
    </dgm:pt>
    <dgm:pt modelId="{168E2157-1E74-472F-989D-8EDE75F6F6A7}" type="parTrans" cxnId="{A8B18E3E-F7B1-409F-9C41-4FF78C832C3D}">
      <dgm:prSet/>
      <dgm:spPr/>
      <dgm:t>
        <a:bodyPr/>
        <a:lstStyle/>
        <a:p>
          <a:endParaRPr lang="de-DE"/>
        </a:p>
      </dgm:t>
    </dgm:pt>
    <dgm:pt modelId="{691AD426-C8AC-4337-A10E-3B61E5E78BD7}" type="sibTrans" cxnId="{A8B18E3E-F7B1-409F-9C41-4FF78C832C3D}">
      <dgm:prSet/>
      <dgm:spPr/>
      <dgm:t>
        <a:bodyPr/>
        <a:lstStyle/>
        <a:p>
          <a:endParaRPr lang="de-DE"/>
        </a:p>
      </dgm:t>
    </dgm:pt>
    <dgm:pt modelId="{7F25AB72-441F-4CF4-A5E0-EDFEB2A6B42A}">
      <dgm:prSet phldrT="[Text]"/>
      <dgm:spPr/>
      <dgm:t>
        <a:bodyPr/>
        <a:lstStyle/>
        <a:p>
          <a:r>
            <a:rPr lang="de-DE" dirty="0" smtClean="0"/>
            <a:t>Formatieren</a:t>
          </a:r>
          <a:endParaRPr lang="de-DE" dirty="0"/>
        </a:p>
      </dgm:t>
    </dgm:pt>
    <dgm:pt modelId="{B01D1F53-3CFA-42C3-8087-DBD168A261E7}" type="parTrans" cxnId="{3773EDB9-514A-4F18-BAC1-8991CD719013}">
      <dgm:prSet/>
      <dgm:spPr/>
      <dgm:t>
        <a:bodyPr/>
        <a:lstStyle/>
        <a:p>
          <a:endParaRPr lang="de-DE"/>
        </a:p>
      </dgm:t>
    </dgm:pt>
    <dgm:pt modelId="{3FAA851A-AB73-4D41-8C34-DD466867F572}" type="sibTrans" cxnId="{3773EDB9-514A-4F18-BAC1-8991CD719013}">
      <dgm:prSet/>
      <dgm:spPr/>
      <dgm:t>
        <a:bodyPr/>
        <a:lstStyle/>
        <a:p>
          <a:endParaRPr lang="de-DE"/>
        </a:p>
      </dgm:t>
    </dgm:pt>
    <dgm:pt modelId="{E5FBF015-63F4-4016-BB26-B827FF4A2C74}">
      <dgm:prSet phldrT="[Text]"/>
      <dgm:spPr/>
      <dgm:t>
        <a:bodyPr/>
        <a:lstStyle/>
        <a:p>
          <a:r>
            <a:rPr lang="de-DE" dirty="0" smtClean="0"/>
            <a:t>Animieren</a:t>
          </a:r>
          <a:endParaRPr lang="de-DE" dirty="0"/>
        </a:p>
      </dgm:t>
    </dgm:pt>
    <dgm:pt modelId="{6E81DE66-F6C9-4A12-805D-E7E703DD9C22}" type="parTrans" cxnId="{7EBC3A44-4CDB-476B-8554-7A8D7CE7349B}">
      <dgm:prSet/>
      <dgm:spPr/>
      <dgm:t>
        <a:bodyPr/>
        <a:lstStyle/>
        <a:p>
          <a:endParaRPr lang="de-DE"/>
        </a:p>
      </dgm:t>
    </dgm:pt>
    <dgm:pt modelId="{95736A37-E5B1-4082-863C-23C9BEC44779}" type="sibTrans" cxnId="{7EBC3A44-4CDB-476B-8554-7A8D7CE7349B}">
      <dgm:prSet/>
      <dgm:spPr/>
      <dgm:t>
        <a:bodyPr/>
        <a:lstStyle/>
        <a:p>
          <a:endParaRPr lang="de-DE"/>
        </a:p>
      </dgm:t>
    </dgm:pt>
    <dgm:pt modelId="{070096FE-49DB-4F6B-B42D-EB4348C4B0E6}" type="pres">
      <dgm:prSet presAssocID="{9C8BB9D4-3E58-477E-BE42-3A380BB0966A}" presName="Name0" presStyleCnt="0">
        <dgm:presLayoutVars>
          <dgm:dir/>
          <dgm:animLvl val="lvl"/>
          <dgm:resizeHandles val="exact"/>
        </dgm:presLayoutVars>
      </dgm:prSet>
      <dgm:spPr/>
    </dgm:pt>
    <dgm:pt modelId="{21B09FA8-A22E-460C-8DB1-44E20638E9B1}" type="pres">
      <dgm:prSet presAssocID="{49D0CE3E-F9AD-4723-A5D7-789BD080882E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35B98D5-A353-47F4-AD9E-6BE24E0FADAA}" type="pres">
      <dgm:prSet presAssocID="{691AD426-C8AC-4337-A10E-3B61E5E78BD7}" presName="parTxOnlySpace" presStyleCnt="0"/>
      <dgm:spPr/>
    </dgm:pt>
    <dgm:pt modelId="{A4E3738F-A532-47B5-8204-A174B31E2432}" type="pres">
      <dgm:prSet presAssocID="{7F25AB72-441F-4CF4-A5E0-EDFEB2A6B42A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0FB0164E-FC28-4648-966B-C2966DE5FE67}" type="pres">
      <dgm:prSet presAssocID="{3FAA851A-AB73-4D41-8C34-DD466867F572}" presName="parTxOnlySpace" presStyleCnt="0"/>
      <dgm:spPr/>
    </dgm:pt>
    <dgm:pt modelId="{C10D6281-0DD2-43D6-82A9-37E2B74F9C52}" type="pres">
      <dgm:prSet presAssocID="{E5FBF015-63F4-4016-BB26-B827FF4A2C74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5B25A656-E824-4380-864E-DC70E6C49427}" type="presOf" srcId="{E5FBF015-63F4-4016-BB26-B827FF4A2C74}" destId="{C10D6281-0DD2-43D6-82A9-37E2B74F9C52}" srcOrd="0" destOrd="0" presId="urn:microsoft.com/office/officeart/2005/8/layout/chevron1"/>
    <dgm:cxn modelId="{8D2A0FD0-63B2-4E0C-9D13-9073B3182DB3}" type="presOf" srcId="{7F25AB72-441F-4CF4-A5E0-EDFEB2A6B42A}" destId="{A4E3738F-A532-47B5-8204-A174B31E2432}" srcOrd="0" destOrd="0" presId="urn:microsoft.com/office/officeart/2005/8/layout/chevron1"/>
    <dgm:cxn modelId="{A8B18E3E-F7B1-409F-9C41-4FF78C832C3D}" srcId="{9C8BB9D4-3E58-477E-BE42-3A380BB0966A}" destId="{49D0CE3E-F9AD-4723-A5D7-789BD080882E}" srcOrd="0" destOrd="0" parTransId="{168E2157-1E74-472F-989D-8EDE75F6F6A7}" sibTransId="{691AD426-C8AC-4337-A10E-3B61E5E78BD7}"/>
    <dgm:cxn modelId="{3FB970BC-F73B-4CD2-8219-1B618A3FFA54}" type="presOf" srcId="{49D0CE3E-F9AD-4723-A5D7-789BD080882E}" destId="{21B09FA8-A22E-460C-8DB1-44E20638E9B1}" srcOrd="0" destOrd="0" presId="urn:microsoft.com/office/officeart/2005/8/layout/chevron1"/>
    <dgm:cxn modelId="{7EBC3A44-4CDB-476B-8554-7A8D7CE7349B}" srcId="{9C8BB9D4-3E58-477E-BE42-3A380BB0966A}" destId="{E5FBF015-63F4-4016-BB26-B827FF4A2C74}" srcOrd="2" destOrd="0" parTransId="{6E81DE66-F6C9-4A12-805D-E7E703DD9C22}" sibTransId="{95736A37-E5B1-4082-863C-23C9BEC44779}"/>
    <dgm:cxn modelId="{3773EDB9-514A-4F18-BAC1-8991CD719013}" srcId="{9C8BB9D4-3E58-477E-BE42-3A380BB0966A}" destId="{7F25AB72-441F-4CF4-A5E0-EDFEB2A6B42A}" srcOrd="1" destOrd="0" parTransId="{B01D1F53-3CFA-42C3-8087-DBD168A261E7}" sibTransId="{3FAA851A-AB73-4D41-8C34-DD466867F572}"/>
    <dgm:cxn modelId="{DA7CDBBA-A36F-4363-A3D2-4393F39E1FAA}" type="presOf" srcId="{9C8BB9D4-3E58-477E-BE42-3A380BB0966A}" destId="{070096FE-49DB-4F6B-B42D-EB4348C4B0E6}" srcOrd="0" destOrd="0" presId="urn:microsoft.com/office/officeart/2005/8/layout/chevron1"/>
    <dgm:cxn modelId="{18F0DA1D-BC75-4281-99F0-D8A270B74957}" type="presParOf" srcId="{070096FE-49DB-4F6B-B42D-EB4348C4B0E6}" destId="{21B09FA8-A22E-460C-8DB1-44E20638E9B1}" srcOrd="0" destOrd="0" presId="urn:microsoft.com/office/officeart/2005/8/layout/chevron1"/>
    <dgm:cxn modelId="{A28684EB-A8B1-406A-97F0-E2FA3BBB1DB8}" type="presParOf" srcId="{070096FE-49DB-4F6B-B42D-EB4348C4B0E6}" destId="{235B98D5-A353-47F4-AD9E-6BE24E0FADAA}" srcOrd="1" destOrd="0" presId="urn:microsoft.com/office/officeart/2005/8/layout/chevron1"/>
    <dgm:cxn modelId="{E6B0B38B-E383-44B1-BD4D-5E739BCF3839}" type="presParOf" srcId="{070096FE-49DB-4F6B-B42D-EB4348C4B0E6}" destId="{A4E3738F-A532-47B5-8204-A174B31E2432}" srcOrd="2" destOrd="0" presId="urn:microsoft.com/office/officeart/2005/8/layout/chevron1"/>
    <dgm:cxn modelId="{BC865F0A-040D-49B4-BBC4-DC181C3851DA}" type="presParOf" srcId="{070096FE-49DB-4F6B-B42D-EB4348C4B0E6}" destId="{0FB0164E-FC28-4648-966B-C2966DE5FE67}" srcOrd="3" destOrd="0" presId="urn:microsoft.com/office/officeart/2005/8/layout/chevron1"/>
    <dgm:cxn modelId="{FAC7159C-A032-4B18-BE5C-CC7E102B38CF}" type="presParOf" srcId="{070096FE-49DB-4F6B-B42D-EB4348C4B0E6}" destId="{C10D6281-0DD2-43D6-82A9-37E2B74F9C52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C8CD1C-9DC2-4F29-8C65-FF67E7B25294}" type="doc">
      <dgm:prSet loTypeId="urn:microsoft.com/office/officeart/2011/layout/HexagonRadial" loCatId="cycle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de-DE"/>
        </a:p>
      </dgm:t>
    </dgm:pt>
    <dgm:pt modelId="{7B258DD4-8CF2-41EA-A9D4-20D8F62869FC}">
      <dgm:prSet phldrT="[Text]"/>
      <dgm:spPr/>
      <dgm:t>
        <a:bodyPr/>
        <a:lstStyle/>
        <a:p>
          <a:r>
            <a:rPr lang="de-DE" dirty="0" smtClean="0"/>
            <a:t>Office</a:t>
          </a:r>
          <a:endParaRPr lang="de-DE" dirty="0"/>
        </a:p>
      </dgm:t>
    </dgm:pt>
    <dgm:pt modelId="{4FE61A63-4EAF-4C7F-BDE9-711F9C1956B3}" type="parTrans" cxnId="{AAC0ABF7-9BCA-4F9B-BBC2-92197C1F4809}">
      <dgm:prSet/>
      <dgm:spPr/>
      <dgm:t>
        <a:bodyPr/>
        <a:lstStyle/>
        <a:p>
          <a:endParaRPr lang="de-DE"/>
        </a:p>
      </dgm:t>
    </dgm:pt>
    <dgm:pt modelId="{F46E4C7D-36ED-4FAC-AE4E-F771782CD2BB}" type="sibTrans" cxnId="{AAC0ABF7-9BCA-4F9B-BBC2-92197C1F4809}">
      <dgm:prSet/>
      <dgm:spPr/>
      <dgm:t>
        <a:bodyPr/>
        <a:lstStyle/>
        <a:p>
          <a:endParaRPr lang="de-DE"/>
        </a:p>
      </dgm:t>
    </dgm:pt>
    <dgm:pt modelId="{6E87A28D-1CD6-40CB-9794-1748BEDB7AC4}">
      <dgm:prSet phldrT="[Text]"/>
      <dgm:spPr/>
      <dgm:t>
        <a:bodyPr/>
        <a:lstStyle/>
        <a:p>
          <a:r>
            <a:rPr lang="de-DE" dirty="0" smtClean="0"/>
            <a:t>Word</a:t>
          </a:r>
          <a:endParaRPr lang="de-DE" dirty="0"/>
        </a:p>
      </dgm:t>
    </dgm:pt>
    <dgm:pt modelId="{559C99F2-1850-41BB-87BF-4E1C0889BC74}" type="parTrans" cxnId="{8752A3E8-322C-4C66-B879-E3F3E9EC0F9A}">
      <dgm:prSet/>
      <dgm:spPr/>
      <dgm:t>
        <a:bodyPr/>
        <a:lstStyle/>
        <a:p>
          <a:endParaRPr lang="de-DE"/>
        </a:p>
      </dgm:t>
    </dgm:pt>
    <dgm:pt modelId="{B44E1023-3EAA-487F-820F-3E8543C599A2}" type="sibTrans" cxnId="{8752A3E8-322C-4C66-B879-E3F3E9EC0F9A}">
      <dgm:prSet/>
      <dgm:spPr/>
      <dgm:t>
        <a:bodyPr/>
        <a:lstStyle/>
        <a:p>
          <a:endParaRPr lang="de-DE"/>
        </a:p>
      </dgm:t>
    </dgm:pt>
    <dgm:pt modelId="{601648F8-F381-4743-ACCD-C5E3440CEAA7}">
      <dgm:prSet phldrT="[Text]"/>
      <dgm:spPr/>
      <dgm:t>
        <a:bodyPr/>
        <a:lstStyle/>
        <a:p>
          <a:r>
            <a:rPr lang="de-DE" dirty="0" smtClean="0"/>
            <a:t>Outlook</a:t>
          </a:r>
          <a:endParaRPr lang="de-DE" dirty="0"/>
        </a:p>
      </dgm:t>
    </dgm:pt>
    <dgm:pt modelId="{1A859980-270C-468A-92D5-43D2A6E01A64}" type="parTrans" cxnId="{E40F6F18-0EA4-4567-B300-DFCE72581430}">
      <dgm:prSet/>
      <dgm:spPr/>
      <dgm:t>
        <a:bodyPr/>
        <a:lstStyle/>
        <a:p>
          <a:endParaRPr lang="de-DE"/>
        </a:p>
      </dgm:t>
    </dgm:pt>
    <dgm:pt modelId="{ED859997-C3F8-4D3B-AC30-065F1127D5CD}" type="sibTrans" cxnId="{E40F6F18-0EA4-4567-B300-DFCE72581430}">
      <dgm:prSet/>
      <dgm:spPr/>
      <dgm:t>
        <a:bodyPr/>
        <a:lstStyle/>
        <a:p>
          <a:endParaRPr lang="de-DE"/>
        </a:p>
      </dgm:t>
    </dgm:pt>
    <dgm:pt modelId="{5AC21DD7-528E-4C77-AB56-665C9BC78893}">
      <dgm:prSet phldrT="[Text]"/>
      <dgm:spPr/>
      <dgm:t>
        <a:bodyPr/>
        <a:lstStyle/>
        <a:p>
          <a:r>
            <a:rPr lang="de-DE" dirty="0" smtClean="0"/>
            <a:t>PowerPoint</a:t>
          </a:r>
          <a:endParaRPr lang="de-DE" dirty="0"/>
        </a:p>
      </dgm:t>
    </dgm:pt>
    <dgm:pt modelId="{E953F827-49DF-4CF6-8DB4-A1936A6EB4AE}" type="parTrans" cxnId="{08B4E788-DB9E-4A1F-BC5A-AD7A32E489F7}">
      <dgm:prSet/>
      <dgm:spPr/>
      <dgm:t>
        <a:bodyPr/>
        <a:lstStyle/>
        <a:p>
          <a:endParaRPr lang="de-DE"/>
        </a:p>
      </dgm:t>
    </dgm:pt>
    <dgm:pt modelId="{37BA1893-8D2E-4DC7-A1D1-0DB0CB7D7710}" type="sibTrans" cxnId="{08B4E788-DB9E-4A1F-BC5A-AD7A32E489F7}">
      <dgm:prSet/>
      <dgm:spPr/>
      <dgm:t>
        <a:bodyPr/>
        <a:lstStyle/>
        <a:p>
          <a:endParaRPr lang="de-DE"/>
        </a:p>
      </dgm:t>
    </dgm:pt>
    <dgm:pt modelId="{7F7682A9-324B-47FF-9582-E70D27263AFC}">
      <dgm:prSet phldrT="[Text]"/>
      <dgm:spPr/>
      <dgm:t>
        <a:bodyPr/>
        <a:lstStyle/>
        <a:p>
          <a:r>
            <a:rPr lang="de-DE" dirty="0" smtClean="0"/>
            <a:t>Excel</a:t>
          </a:r>
          <a:endParaRPr lang="de-DE" dirty="0"/>
        </a:p>
      </dgm:t>
    </dgm:pt>
    <dgm:pt modelId="{CFA042BC-C861-40DD-93D3-AECE49DEDFF9}" type="parTrans" cxnId="{48F8CBD7-D07C-4414-9430-BFCE2765927A}">
      <dgm:prSet/>
      <dgm:spPr/>
      <dgm:t>
        <a:bodyPr/>
        <a:lstStyle/>
        <a:p>
          <a:endParaRPr lang="de-DE"/>
        </a:p>
      </dgm:t>
    </dgm:pt>
    <dgm:pt modelId="{C6912C2D-3D57-4464-A7C3-E07E6F8C28DE}" type="sibTrans" cxnId="{48F8CBD7-D07C-4414-9430-BFCE2765927A}">
      <dgm:prSet/>
      <dgm:spPr/>
      <dgm:t>
        <a:bodyPr/>
        <a:lstStyle/>
        <a:p>
          <a:endParaRPr lang="de-DE"/>
        </a:p>
      </dgm:t>
    </dgm:pt>
    <dgm:pt modelId="{FA832FC5-6E34-42DE-8142-0BCDF90D36DD}">
      <dgm:prSet phldrT="[Text]"/>
      <dgm:spPr/>
      <dgm:t>
        <a:bodyPr/>
        <a:lstStyle/>
        <a:p>
          <a:r>
            <a:rPr lang="de-DE" dirty="0" smtClean="0"/>
            <a:t>OneNote</a:t>
          </a:r>
          <a:endParaRPr lang="de-DE" dirty="0"/>
        </a:p>
      </dgm:t>
    </dgm:pt>
    <dgm:pt modelId="{02EAE8C9-9B9D-4BE0-86F8-CC9CB54D9E48}" type="parTrans" cxnId="{45115BD8-C00F-4F69-9F0F-2DBACFA8E0D3}">
      <dgm:prSet/>
      <dgm:spPr/>
      <dgm:t>
        <a:bodyPr/>
        <a:lstStyle/>
        <a:p>
          <a:endParaRPr lang="de-DE"/>
        </a:p>
      </dgm:t>
    </dgm:pt>
    <dgm:pt modelId="{DC7DCE8E-487F-4FB5-9464-5D8402E7C361}" type="sibTrans" cxnId="{45115BD8-C00F-4F69-9F0F-2DBACFA8E0D3}">
      <dgm:prSet/>
      <dgm:spPr/>
      <dgm:t>
        <a:bodyPr/>
        <a:lstStyle/>
        <a:p>
          <a:endParaRPr lang="de-DE"/>
        </a:p>
      </dgm:t>
    </dgm:pt>
    <dgm:pt modelId="{467949FD-FDE2-458D-95C5-ED63C93D9FF9}">
      <dgm:prSet phldrT="[Text]"/>
      <dgm:spPr/>
      <dgm:t>
        <a:bodyPr/>
        <a:lstStyle/>
        <a:p>
          <a:r>
            <a:rPr lang="de-DE" dirty="0" smtClean="0"/>
            <a:t>Access</a:t>
          </a:r>
          <a:endParaRPr lang="de-DE" dirty="0"/>
        </a:p>
      </dgm:t>
    </dgm:pt>
    <dgm:pt modelId="{AB4A1F5C-37DC-495F-B07D-4EED1452C946}" type="parTrans" cxnId="{AF73E54C-3774-4C38-8824-A8C8E2BCB8B2}">
      <dgm:prSet/>
      <dgm:spPr/>
      <dgm:t>
        <a:bodyPr/>
        <a:lstStyle/>
        <a:p>
          <a:endParaRPr lang="de-DE"/>
        </a:p>
      </dgm:t>
    </dgm:pt>
    <dgm:pt modelId="{42098331-6D99-4419-BA18-F2DDCA0E3883}" type="sibTrans" cxnId="{AF73E54C-3774-4C38-8824-A8C8E2BCB8B2}">
      <dgm:prSet/>
      <dgm:spPr/>
      <dgm:t>
        <a:bodyPr/>
        <a:lstStyle/>
        <a:p>
          <a:endParaRPr lang="de-DE"/>
        </a:p>
      </dgm:t>
    </dgm:pt>
    <dgm:pt modelId="{94657354-4CE4-4F69-90ED-2180AC8CE8B3}" type="pres">
      <dgm:prSet presAssocID="{8BC8CD1C-9DC2-4F29-8C65-FF67E7B2529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F6F6237D-746F-44EE-817D-60241DC1C324}" type="pres">
      <dgm:prSet presAssocID="{7B258DD4-8CF2-41EA-A9D4-20D8F62869FC}" presName="Parent" presStyleLbl="node0" presStyleIdx="0" presStyleCnt="1">
        <dgm:presLayoutVars>
          <dgm:chMax val="6"/>
          <dgm:chPref val="6"/>
        </dgm:presLayoutVars>
      </dgm:prSet>
      <dgm:spPr/>
    </dgm:pt>
    <dgm:pt modelId="{560DD491-0A76-4ED5-993E-28F7E29F7031}" type="pres">
      <dgm:prSet presAssocID="{6E87A28D-1CD6-40CB-9794-1748BEDB7AC4}" presName="Accent1" presStyleCnt="0"/>
      <dgm:spPr/>
    </dgm:pt>
    <dgm:pt modelId="{ED77F9E2-0FC2-4C2C-9CE5-8739CFE4C883}" type="pres">
      <dgm:prSet presAssocID="{6E87A28D-1CD6-40CB-9794-1748BEDB7AC4}" presName="Accent" presStyleLbl="bgShp" presStyleIdx="0" presStyleCnt="6"/>
      <dgm:spPr/>
    </dgm:pt>
    <dgm:pt modelId="{8C143814-FA1D-4C67-B2A6-9BCA59F4FE36}" type="pres">
      <dgm:prSet presAssocID="{6E87A28D-1CD6-40CB-9794-1748BEDB7AC4}" presName="Child1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40A9CBD2-2971-4A53-817C-BA5B0FDD1E93}" type="pres">
      <dgm:prSet presAssocID="{601648F8-F381-4743-ACCD-C5E3440CEAA7}" presName="Accent2" presStyleCnt="0"/>
      <dgm:spPr/>
    </dgm:pt>
    <dgm:pt modelId="{D6A927F2-4394-4E4D-9E36-0B2D1785418F}" type="pres">
      <dgm:prSet presAssocID="{601648F8-F381-4743-ACCD-C5E3440CEAA7}" presName="Accent" presStyleLbl="bgShp" presStyleIdx="1" presStyleCnt="6"/>
      <dgm:spPr/>
    </dgm:pt>
    <dgm:pt modelId="{CDBAA612-7D55-4499-B75C-D39555441B28}" type="pres">
      <dgm:prSet presAssocID="{601648F8-F381-4743-ACCD-C5E3440CEAA7}" presName="Child2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972488E9-54DF-4ADA-A88F-8422A33D8F1E}" type="pres">
      <dgm:prSet presAssocID="{5AC21DD7-528E-4C77-AB56-665C9BC78893}" presName="Accent3" presStyleCnt="0"/>
      <dgm:spPr/>
    </dgm:pt>
    <dgm:pt modelId="{52CE0C52-EA57-4679-A422-7F67963ED940}" type="pres">
      <dgm:prSet presAssocID="{5AC21DD7-528E-4C77-AB56-665C9BC78893}" presName="Accent" presStyleLbl="bgShp" presStyleIdx="2" presStyleCnt="6"/>
      <dgm:spPr/>
    </dgm:pt>
    <dgm:pt modelId="{960F9901-3E43-40F4-AE86-E848353FC2A3}" type="pres">
      <dgm:prSet presAssocID="{5AC21DD7-528E-4C77-AB56-665C9BC78893}" presName="Child3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CAA57942-64B9-47CE-8017-F85E0E91694F}" type="pres">
      <dgm:prSet presAssocID="{7F7682A9-324B-47FF-9582-E70D27263AFC}" presName="Accent4" presStyleCnt="0"/>
      <dgm:spPr/>
    </dgm:pt>
    <dgm:pt modelId="{DE9364DC-78C0-40E2-BD76-DEFACAD5C806}" type="pres">
      <dgm:prSet presAssocID="{7F7682A9-324B-47FF-9582-E70D27263AFC}" presName="Accent" presStyleLbl="bgShp" presStyleIdx="3" presStyleCnt="6"/>
      <dgm:spPr/>
    </dgm:pt>
    <dgm:pt modelId="{C3D62D4E-CE9D-4514-8F1B-A17822A23F7F}" type="pres">
      <dgm:prSet presAssocID="{7F7682A9-324B-47FF-9582-E70D27263AFC}" presName="Child4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99A4E80D-CEC6-4494-9CC2-A0458ABA5BEF}" type="pres">
      <dgm:prSet presAssocID="{FA832FC5-6E34-42DE-8142-0BCDF90D36DD}" presName="Accent5" presStyleCnt="0"/>
      <dgm:spPr/>
    </dgm:pt>
    <dgm:pt modelId="{12E623E7-8F60-47FE-BBF2-566D568FF261}" type="pres">
      <dgm:prSet presAssocID="{FA832FC5-6E34-42DE-8142-0BCDF90D36DD}" presName="Accent" presStyleLbl="bgShp" presStyleIdx="4" presStyleCnt="6"/>
      <dgm:spPr/>
    </dgm:pt>
    <dgm:pt modelId="{BAFA4339-C6E1-42D8-82F5-384D1DF19094}" type="pres">
      <dgm:prSet presAssocID="{FA832FC5-6E34-42DE-8142-0BCDF90D36DD}" presName="Child5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4B25AF22-DA60-4577-BEC9-4A976E112666}" type="pres">
      <dgm:prSet presAssocID="{467949FD-FDE2-458D-95C5-ED63C93D9FF9}" presName="Accent6" presStyleCnt="0"/>
      <dgm:spPr/>
    </dgm:pt>
    <dgm:pt modelId="{22EC646F-A399-41E9-85E0-F238B954DD93}" type="pres">
      <dgm:prSet presAssocID="{467949FD-FDE2-458D-95C5-ED63C93D9FF9}" presName="Accent" presStyleLbl="bgShp" presStyleIdx="5" presStyleCnt="6"/>
      <dgm:spPr/>
    </dgm:pt>
    <dgm:pt modelId="{D24A3102-50F8-4D63-BE15-7C4012383A9D}" type="pres">
      <dgm:prSet presAssocID="{467949FD-FDE2-458D-95C5-ED63C93D9FF9}" presName="Child6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AAC0ABF7-9BCA-4F9B-BBC2-92197C1F4809}" srcId="{8BC8CD1C-9DC2-4F29-8C65-FF67E7B25294}" destId="{7B258DD4-8CF2-41EA-A9D4-20D8F62869FC}" srcOrd="0" destOrd="0" parTransId="{4FE61A63-4EAF-4C7F-BDE9-711F9C1956B3}" sibTransId="{F46E4C7D-36ED-4FAC-AE4E-F771782CD2BB}"/>
    <dgm:cxn modelId="{901AB34D-4EF0-4B39-B92D-855B4EF88902}" type="presOf" srcId="{FA832FC5-6E34-42DE-8142-0BCDF90D36DD}" destId="{BAFA4339-C6E1-42D8-82F5-384D1DF19094}" srcOrd="0" destOrd="0" presId="urn:microsoft.com/office/officeart/2011/layout/HexagonRadial"/>
    <dgm:cxn modelId="{B72B2B0A-2165-42D8-B138-9B606BA9017B}" type="presOf" srcId="{5AC21DD7-528E-4C77-AB56-665C9BC78893}" destId="{960F9901-3E43-40F4-AE86-E848353FC2A3}" srcOrd="0" destOrd="0" presId="urn:microsoft.com/office/officeart/2011/layout/HexagonRadial"/>
    <dgm:cxn modelId="{48F8CBD7-D07C-4414-9430-BFCE2765927A}" srcId="{7B258DD4-8CF2-41EA-A9D4-20D8F62869FC}" destId="{7F7682A9-324B-47FF-9582-E70D27263AFC}" srcOrd="3" destOrd="0" parTransId="{CFA042BC-C861-40DD-93D3-AECE49DEDFF9}" sibTransId="{C6912C2D-3D57-4464-A7C3-E07E6F8C28DE}"/>
    <dgm:cxn modelId="{AF73E54C-3774-4C38-8824-A8C8E2BCB8B2}" srcId="{7B258DD4-8CF2-41EA-A9D4-20D8F62869FC}" destId="{467949FD-FDE2-458D-95C5-ED63C93D9FF9}" srcOrd="5" destOrd="0" parTransId="{AB4A1F5C-37DC-495F-B07D-4EED1452C946}" sibTransId="{42098331-6D99-4419-BA18-F2DDCA0E3883}"/>
    <dgm:cxn modelId="{8752A3E8-322C-4C66-B879-E3F3E9EC0F9A}" srcId="{7B258DD4-8CF2-41EA-A9D4-20D8F62869FC}" destId="{6E87A28D-1CD6-40CB-9794-1748BEDB7AC4}" srcOrd="0" destOrd="0" parTransId="{559C99F2-1850-41BB-87BF-4E1C0889BC74}" sibTransId="{B44E1023-3EAA-487F-820F-3E8543C599A2}"/>
    <dgm:cxn modelId="{E40F6F18-0EA4-4567-B300-DFCE72581430}" srcId="{7B258DD4-8CF2-41EA-A9D4-20D8F62869FC}" destId="{601648F8-F381-4743-ACCD-C5E3440CEAA7}" srcOrd="1" destOrd="0" parTransId="{1A859980-270C-468A-92D5-43D2A6E01A64}" sibTransId="{ED859997-C3F8-4D3B-AC30-065F1127D5CD}"/>
    <dgm:cxn modelId="{5D2E35D5-10E2-411D-93D3-2F1DE7ECB386}" type="presOf" srcId="{467949FD-FDE2-458D-95C5-ED63C93D9FF9}" destId="{D24A3102-50F8-4D63-BE15-7C4012383A9D}" srcOrd="0" destOrd="0" presId="urn:microsoft.com/office/officeart/2011/layout/HexagonRadial"/>
    <dgm:cxn modelId="{5110323D-1A54-463B-86BE-43F7F8D2874A}" type="presOf" srcId="{6E87A28D-1CD6-40CB-9794-1748BEDB7AC4}" destId="{8C143814-FA1D-4C67-B2A6-9BCA59F4FE36}" srcOrd="0" destOrd="0" presId="urn:microsoft.com/office/officeart/2011/layout/HexagonRadial"/>
    <dgm:cxn modelId="{45115BD8-C00F-4F69-9F0F-2DBACFA8E0D3}" srcId="{7B258DD4-8CF2-41EA-A9D4-20D8F62869FC}" destId="{FA832FC5-6E34-42DE-8142-0BCDF90D36DD}" srcOrd="4" destOrd="0" parTransId="{02EAE8C9-9B9D-4BE0-86F8-CC9CB54D9E48}" sibTransId="{DC7DCE8E-487F-4FB5-9464-5D8402E7C361}"/>
    <dgm:cxn modelId="{E65E6A6E-1421-4AE9-8D1E-D278F1CF6B75}" type="presOf" srcId="{601648F8-F381-4743-ACCD-C5E3440CEAA7}" destId="{CDBAA612-7D55-4499-B75C-D39555441B28}" srcOrd="0" destOrd="0" presId="urn:microsoft.com/office/officeart/2011/layout/HexagonRadial"/>
    <dgm:cxn modelId="{08B4E788-DB9E-4A1F-BC5A-AD7A32E489F7}" srcId="{7B258DD4-8CF2-41EA-A9D4-20D8F62869FC}" destId="{5AC21DD7-528E-4C77-AB56-665C9BC78893}" srcOrd="2" destOrd="0" parTransId="{E953F827-49DF-4CF6-8DB4-A1936A6EB4AE}" sibTransId="{37BA1893-8D2E-4DC7-A1D1-0DB0CB7D7710}"/>
    <dgm:cxn modelId="{D5A82064-EB20-44A3-B372-E7F312F70002}" type="presOf" srcId="{8BC8CD1C-9DC2-4F29-8C65-FF67E7B25294}" destId="{94657354-4CE4-4F69-90ED-2180AC8CE8B3}" srcOrd="0" destOrd="0" presId="urn:microsoft.com/office/officeart/2011/layout/HexagonRadial"/>
    <dgm:cxn modelId="{9574EE51-4544-4811-9734-545A8D168B4B}" type="presOf" srcId="{7F7682A9-324B-47FF-9582-E70D27263AFC}" destId="{C3D62D4E-CE9D-4514-8F1B-A17822A23F7F}" srcOrd="0" destOrd="0" presId="urn:microsoft.com/office/officeart/2011/layout/HexagonRadial"/>
    <dgm:cxn modelId="{ED4D842C-9664-4F2F-9D48-5FB1DB6E4CF8}" type="presOf" srcId="{7B258DD4-8CF2-41EA-A9D4-20D8F62869FC}" destId="{F6F6237D-746F-44EE-817D-60241DC1C324}" srcOrd="0" destOrd="0" presId="urn:microsoft.com/office/officeart/2011/layout/HexagonRadial"/>
    <dgm:cxn modelId="{EDCD57F9-76EE-4872-85E0-6EB700E38623}" type="presParOf" srcId="{94657354-4CE4-4F69-90ED-2180AC8CE8B3}" destId="{F6F6237D-746F-44EE-817D-60241DC1C324}" srcOrd="0" destOrd="0" presId="urn:microsoft.com/office/officeart/2011/layout/HexagonRadial"/>
    <dgm:cxn modelId="{873F0973-F597-400A-965D-692C79EFEA48}" type="presParOf" srcId="{94657354-4CE4-4F69-90ED-2180AC8CE8B3}" destId="{560DD491-0A76-4ED5-993E-28F7E29F7031}" srcOrd="1" destOrd="0" presId="urn:microsoft.com/office/officeart/2011/layout/HexagonRadial"/>
    <dgm:cxn modelId="{4B86C298-389A-4C96-9CB8-08B2C02F6B09}" type="presParOf" srcId="{560DD491-0A76-4ED5-993E-28F7E29F7031}" destId="{ED77F9E2-0FC2-4C2C-9CE5-8739CFE4C883}" srcOrd="0" destOrd="0" presId="urn:microsoft.com/office/officeart/2011/layout/HexagonRadial"/>
    <dgm:cxn modelId="{4E8C194F-6221-4C7B-ABFB-6D289F7D3FF3}" type="presParOf" srcId="{94657354-4CE4-4F69-90ED-2180AC8CE8B3}" destId="{8C143814-FA1D-4C67-B2A6-9BCA59F4FE36}" srcOrd="2" destOrd="0" presId="urn:microsoft.com/office/officeart/2011/layout/HexagonRadial"/>
    <dgm:cxn modelId="{7D522A90-E8A9-4DBE-8E95-FB0E0FC9D574}" type="presParOf" srcId="{94657354-4CE4-4F69-90ED-2180AC8CE8B3}" destId="{40A9CBD2-2971-4A53-817C-BA5B0FDD1E93}" srcOrd="3" destOrd="0" presId="urn:microsoft.com/office/officeart/2011/layout/HexagonRadial"/>
    <dgm:cxn modelId="{12CFCE95-FEFC-462D-98C9-B6C5147FEDC5}" type="presParOf" srcId="{40A9CBD2-2971-4A53-817C-BA5B0FDD1E93}" destId="{D6A927F2-4394-4E4D-9E36-0B2D1785418F}" srcOrd="0" destOrd="0" presId="urn:microsoft.com/office/officeart/2011/layout/HexagonRadial"/>
    <dgm:cxn modelId="{1711FE13-6B86-4671-9EB4-64FB39731F3A}" type="presParOf" srcId="{94657354-4CE4-4F69-90ED-2180AC8CE8B3}" destId="{CDBAA612-7D55-4499-B75C-D39555441B28}" srcOrd="4" destOrd="0" presId="urn:microsoft.com/office/officeart/2011/layout/HexagonRadial"/>
    <dgm:cxn modelId="{F5CF7AFD-04A5-4943-8A69-4FAD52ADE6E3}" type="presParOf" srcId="{94657354-4CE4-4F69-90ED-2180AC8CE8B3}" destId="{972488E9-54DF-4ADA-A88F-8422A33D8F1E}" srcOrd="5" destOrd="0" presId="urn:microsoft.com/office/officeart/2011/layout/HexagonRadial"/>
    <dgm:cxn modelId="{8FD66279-454E-43D8-898E-4B0D726A878C}" type="presParOf" srcId="{972488E9-54DF-4ADA-A88F-8422A33D8F1E}" destId="{52CE0C52-EA57-4679-A422-7F67963ED940}" srcOrd="0" destOrd="0" presId="urn:microsoft.com/office/officeart/2011/layout/HexagonRadial"/>
    <dgm:cxn modelId="{0A7A52D1-7D89-405B-8542-F9D9F9FFCB28}" type="presParOf" srcId="{94657354-4CE4-4F69-90ED-2180AC8CE8B3}" destId="{960F9901-3E43-40F4-AE86-E848353FC2A3}" srcOrd="6" destOrd="0" presId="urn:microsoft.com/office/officeart/2011/layout/HexagonRadial"/>
    <dgm:cxn modelId="{485BD973-A9C5-44CA-BC10-E69E84D1523E}" type="presParOf" srcId="{94657354-4CE4-4F69-90ED-2180AC8CE8B3}" destId="{CAA57942-64B9-47CE-8017-F85E0E91694F}" srcOrd="7" destOrd="0" presId="urn:microsoft.com/office/officeart/2011/layout/HexagonRadial"/>
    <dgm:cxn modelId="{4548D658-9CEC-4AFF-A5AE-CC5605311F1B}" type="presParOf" srcId="{CAA57942-64B9-47CE-8017-F85E0E91694F}" destId="{DE9364DC-78C0-40E2-BD76-DEFACAD5C806}" srcOrd="0" destOrd="0" presId="urn:microsoft.com/office/officeart/2011/layout/HexagonRadial"/>
    <dgm:cxn modelId="{FBC7ACF8-C9BB-4419-A7E2-21D64297441E}" type="presParOf" srcId="{94657354-4CE4-4F69-90ED-2180AC8CE8B3}" destId="{C3D62D4E-CE9D-4514-8F1B-A17822A23F7F}" srcOrd="8" destOrd="0" presId="urn:microsoft.com/office/officeart/2011/layout/HexagonRadial"/>
    <dgm:cxn modelId="{D75F4ED4-7535-4158-B079-FEAC4CB8388C}" type="presParOf" srcId="{94657354-4CE4-4F69-90ED-2180AC8CE8B3}" destId="{99A4E80D-CEC6-4494-9CC2-A0458ABA5BEF}" srcOrd="9" destOrd="0" presId="urn:microsoft.com/office/officeart/2011/layout/HexagonRadial"/>
    <dgm:cxn modelId="{48AE2044-A43C-4FAF-BAE1-2BDFFF4FBA70}" type="presParOf" srcId="{99A4E80D-CEC6-4494-9CC2-A0458ABA5BEF}" destId="{12E623E7-8F60-47FE-BBF2-566D568FF261}" srcOrd="0" destOrd="0" presId="urn:microsoft.com/office/officeart/2011/layout/HexagonRadial"/>
    <dgm:cxn modelId="{5C7D0CFB-C170-4A80-9984-D3CD8675BE3B}" type="presParOf" srcId="{94657354-4CE4-4F69-90ED-2180AC8CE8B3}" destId="{BAFA4339-C6E1-42D8-82F5-384D1DF19094}" srcOrd="10" destOrd="0" presId="urn:microsoft.com/office/officeart/2011/layout/HexagonRadial"/>
    <dgm:cxn modelId="{853751B6-5BBA-4ED8-8165-D6BB56557FBC}" type="presParOf" srcId="{94657354-4CE4-4F69-90ED-2180AC8CE8B3}" destId="{4B25AF22-DA60-4577-BEC9-4A976E112666}" srcOrd="11" destOrd="0" presId="urn:microsoft.com/office/officeart/2011/layout/HexagonRadial"/>
    <dgm:cxn modelId="{DDEEEA78-26C0-4719-A530-BC7167BC3D1F}" type="presParOf" srcId="{4B25AF22-DA60-4577-BEC9-4A976E112666}" destId="{22EC646F-A399-41E9-85E0-F238B954DD93}" srcOrd="0" destOrd="0" presId="urn:microsoft.com/office/officeart/2011/layout/HexagonRadial"/>
    <dgm:cxn modelId="{03E78115-C404-4504-9F84-E6CCE5D6A095}" type="presParOf" srcId="{94657354-4CE4-4F69-90ED-2180AC8CE8B3}" destId="{D24A3102-50F8-4D63-BE15-7C4012383A9D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C8CD1C-9DC2-4F29-8C65-FF67E7B25294}" type="doc">
      <dgm:prSet loTypeId="urn:microsoft.com/office/officeart/2005/8/layout/radial1" loCatId="cycle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de-DE"/>
        </a:p>
      </dgm:t>
    </dgm:pt>
    <dgm:pt modelId="{7B258DD4-8CF2-41EA-A9D4-20D8F62869FC}">
      <dgm:prSet phldrT="[Text]"/>
      <dgm:spPr/>
      <dgm:t>
        <a:bodyPr/>
        <a:lstStyle/>
        <a:p>
          <a:r>
            <a:rPr lang="de-DE" dirty="0" smtClean="0"/>
            <a:t>Office</a:t>
          </a:r>
          <a:endParaRPr lang="de-DE" dirty="0"/>
        </a:p>
      </dgm:t>
    </dgm:pt>
    <dgm:pt modelId="{4FE61A63-4EAF-4C7F-BDE9-711F9C1956B3}" type="parTrans" cxnId="{AAC0ABF7-9BCA-4F9B-BBC2-92197C1F4809}">
      <dgm:prSet/>
      <dgm:spPr/>
      <dgm:t>
        <a:bodyPr/>
        <a:lstStyle/>
        <a:p>
          <a:endParaRPr lang="de-DE"/>
        </a:p>
      </dgm:t>
    </dgm:pt>
    <dgm:pt modelId="{F46E4C7D-36ED-4FAC-AE4E-F771782CD2BB}" type="sibTrans" cxnId="{AAC0ABF7-9BCA-4F9B-BBC2-92197C1F4809}">
      <dgm:prSet/>
      <dgm:spPr/>
      <dgm:t>
        <a:bodyPr/>
        <a:lstStyle/>
        <a:p>
          <a:endParaRPr lang="de-DE"/>
        </a:p>
      </dgm:t>
    </dgm:pt>
    <dgm:pt modelId="{6E87A28D-1CD6-40CB-9794-1748BEDB7AC4}">
      <dgm:prSet phldrT="[Text]"/>
      <dgm:spPr/>
      <dgm:t>
        <a:bodyPr/>
        <a:lstStyle/>
        <a:p>
          <a:r>
            <a:rPr lang="de-DE" dirty="0" smtClean="0"/>
            <a:t>Word</a:t>
          </a:r>
          <a:endParaRPr lang="de-DE" dirty="0"/>
        </a:p>
      </dgm:t>
    </dgm:pt>
    <dgm:pt modelId="{559C99F2-1850-41BB-87BF-4E1C0889BC74}" type="parTrans" cxnId="{8752A3E8-322C-4C66-B879-E3F3E9EC0F9A}">
      <dgm:prSet/>
      <dgm:spPr/>
      <dgm:t>
        <a:bodyPr/>
        <a:lstStyle/>
        <a:p>
          <a:endParaRPr lang="de-DE"/>
        </a:p>
      </dgm:t>
    </dgm:pt>
    <dgm:pt modelId="{B44E1023-3EAA-487F-820F-3E8543C599A2}" type="sibTrans" cxnId="{8752A3E8-322C-4C66-B879-E3F3E9EC0F9A}">
      <dgm:prSet/>
      <dgm:spPr/>
      <dgm:t>
        <a:bodyPr/>
        <a:lstStyle/>
        <a:p>
          <a:endParaRPr lang="de-DE"/>
        </a:p>
      </dgm:t>
    </dgm:pt>
    <dgm:pt modelId="{601648F8-F381-4743-ACCD-C5E3440CEAA7}">
      <dgm:prSet phldrT="[Text]"/>
      <dgm:spPr/>
      <dgm:t>
        <a:bodyPr/>
        <a:lstStyle/>
        <a:p>
          <a:r>
            <a:rPr lang="de-DE" dirty="0" smtClean="0"/>
            <a:t>Outlook</a:t>
          </a:r>
          <a:endParaRPr lang="de-DE" dirty="0"/>
        </a:p>
      </dgm:t>
    </dgm:pt>
    <dgm:pt modelId="{1A859980-270C-468A-92D5-43D2A6E01A64}" type="parTrans" cxnId="{E40F6F18-0EA4-4567-B300-DFCE72581430}">
      <dgm:prSet/>
      <dgm:spPr/>
      <dgm:t>
        <a:bodyPr/>
        <a:lstStyle/>
        <a:p>
          <a:endParaRPr lang="de-DE"/>
        </a:p>
      </dgm:t>
    </dgm:pt>
    <dgm:pt modelId="{ED859997-C3F8-4D3B-AC30-065F1127D5CD}" type="sibTrans" cxnId="{E40F6F18-0EA4-4567-B300-DFCE72581430}">
      <dgm:prSet/>
      <dgm:spPr/>
      <dgm:t>
        <a:bodyPr/>
        <a:lstStyle/>
        <a:p>
          <a:endParaRPr lang="de-DE"/>
        </a:p>
      </dgm:t>
    </dgm:pt>
    <dgm:pt modelId="{5AC21DD7-528E-4C77-AB56-665C9BC78893}">
      <dgm:prSet phldrT="[Text]"/>
      <dgm:spPr/>
      <dgm:t>
        <a:bodyPr/>
        <a:lstStyle/>
        <a:p>
          <a:r>
            <a:rPr lang="de-DE" dirty="0" smtClean="0"/>
            <a:t>PowerPoint</a:t>
          </a:r>
          <a:endParaRPr lang="de-DE" dirty="0"/>
        </a:p>
      </dgm:t>
    </dgm:pt>
    <dgm:pt modelId="{E953F827-49DF-4CF6-8DB4-A1936A6EB4AE}" type="parTrans" cxnId="{08B4E788-DB9E-4A1F-BC5A-AD7A32E489F7}">
      <dgm:prSet/>
      <dgm:spPr/>
      <dgm:t>
        <a:bodyPr/>
        <a:lstStyle/>
        <a:p>
          <a:endParaRPr lang="de-DE"/>
        </a:p>
      </dgm:t>
    </dgm:pt>
    <dgm:pt modelId="{37BA1893-8D2E-4DC7-A1D1-0DB0CB7D7710}" type="sibTrans" cxnId="{08B4E788-DB9E-4A1F-BC5A-AD7A32E489F7}">
      <dgm:prSet/>
      <dgm:spPr/>
      <dgm:t>
        <a:bodyPr/>
        <a:lstStyle/>
        <a:p>
          <a:endParaRPr lang="de-DE"/>
        </a:p>
      </dgm:t>
    </dgm:pt>
    <dgm:pt modelId="{7F7682A9-324B-47FF-9582-E70D27263AFC}">
      <dgm:prSet phldrT="[Text]"/>
      <dgm:spPr/>
      <dgm:t>
        <a:bodyPr/>
        <a:lstStyle/>
        <a:p>
          <a:r>
            <a:rPr lang="de-DE" dirty="0" smtClean="0"/>
            <a:t>Excel</a:t>
          </a:r>
          <a:endParaRPr lang="de-DE" dirty="0"/>
        </a:p>
      </dgm:t>
    </dgm:pt>
    <dgm:pt modelId="{CFA042BC-C861-40DD-93D3-AECE49DEDFF9}" type="parTrans" cxnId="{48F8CBD7-D07C-4414-9430-BFCE2765927A}">
      <dgm:prSet/>
      <dgm:spPr/>
      <dgm:t>
        <a:bodyPr/>
        <a:lstStyle/>
        <a:p>
          <a:endParaRPr lang="de-DE"/>
        </a:p>
      </dgm:t>
    </dgm:pt>
    <dgm:pt modelId="{C6912C2D-3D57-4464-A7C3-E07E6F8C28DE}" type="sibTrans" cxnId="{48F8CBD7-D07C-4414-9430-BFCE2765927A}">
      <dgm:prSet/>
      <dgm:spPr/>
      <dgm:t>
        <a:bodyPr/>
        <a:lstStyle/>
        <a:p>
          <a:endParaRPr lang="de-DE"/>
        </a:p>
      </dgm:t>
    </dgm:pt>
    <dgm:pt modelId="{FA832FC5-6E34-42DE-8142-0BCDF90D36DD}">
      <dgm:prSet phldrT="[Text]"/>
      <dgm:spPr/>
      <dgm:t>
        <a:bodyPr/>
        <a:lstStyle/>
        <a:p>
          <a:r>
            <a:rPr lang="de-DE" dirty="0" smtClean="0"/>
            <a:t>OneNote</a:t>
          </a:r>
          <a:endParaRPr lang="de-DE" dirty="0"/>
        </a:p>
      </dgm:t>
    </dgm:pt>
    <dgm:pt modelId="{02EAE8C9-9B9D-4BE0-86F8-CC9CB54D9E48}" type="parTrans" cxnId="{45115BD8-C00F-4F69-9F0F-2DBACFA8E0D3}">
      <dgm:prSet/>
      <dgm:spPr/>
      <dgm:t>
        <a:bodyPr/>
        <a:lstStyle/>
        <a:p>
          <a:endParaRPr lang="de-DE"/>
        </a:p>
      </dgm:t>
    </dgm:pt>
    <dgm:pt modelId="{DC7DCE8E-487F-4FB5-9464-5D8402E7C361}" type="sibTrans" cxnId="{45115BD8-C00F-4F69-9F0F-2DBACFA8E0D3}">
      <dgm:prSet/>
      <dgm:spPr/>
      <dgm:t>
        <a:bodyPr/>
        <a:lstStyle/>
        <a:p>
          <a:endParaRPr lang="de-DE"/>
        </a:p>
      </dgm:t>
    </dgm:pt>
    <dgm:pt modelId="{467949FD-FDE2-458D-95C5-ED63C93D9FF9}">
      <dgm:prSet phldrT="[Text]"/>
      <dgm:spPr/>
      <dgm:t>
        <a:bodyPr/>
        <a:lstStyle/>
        <a:p>
          <a:r>
            <a:rPr lang="de-DE" dirty="0" smtClean="0"/>
            <a:t>Access</a:t>
          </a:r>
          <a:endParaRPr lang="de-DE" dirty="0"/>
        </a:p>
      </dgm:t>
    </dgm:pt>
    <dgm:pt modelId="{AB4A1F5C-37DC-495F-B07D-4EED1452C946}" type="parTrans" cxnId="{AF73E54C-3774-4C38-8824-A8C8E2BCB8B2}">
      <dgm:prSet/>
      <dgm:spPr/>
      <dgm:t>
        <a:bodyPr/>
        <a:lstStyle/>
        <a:p>
          <a:endParaRPr lang="de-DE"/>
        </a:p>
      </dgm:t>
    </dgm:pt>
    <dgm:pt modelId="{42098331-6D99-4419-BA18-F2DDCA0E3883}" type="sibTrans" cxnId="{AF73E54C-3774-4C38-8824-A8C8E2BCB8B2}">
      <dgm:prSet/>
      <dgm:spPr/>
      <dgm:t>
        <a:bodyPr/>
        <a:lstStyle/>
        <a:p>
          <a:endParaRPr lang="de-DE"/>
        </a:p>
      </dgm:t>
    </dgm:pt>
    <dgm:pt modelId="{31ADD5D2-2262-41D6-BE6A-52985B0C6F6C}" type="pres">
      <dgm:prSet presAssocID="{8BC8CD1C-9DC2-4F29-8C65-FF67E7B2529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E8B51DA-0AB0-46A0-AF1D-DA3E89CDCB25}" type="pres">
      <dgm:prSet presAssocID="{7B258DD4-8CF2-41EA-A9D4-20D8F62869FC}" presName="centerShape" presStyleLbl="node0" presStyleIdx="0" presStyleCnt="1"/>
      <dgm:spPr/>
    </dgm:pt>
    <dgm:pt modelId="{A2A9692C-5976-4B1E-98B1-A7238F16644D}" type="pres">
      <dgm:prSet presAssocID="{559C99F2-1850-41BB-87BF-4E1C0889BC74}" presName="Name9" presStyleLbl="parChTrans1D2" presStyleIdx="0" presStyleCnt="6"/>
      <dgm:spPr/>
    </dgm:pt>
    <dgm:pt modelId="{E10E7EA5-6614-4BF4-94C7-CBEEC629D12B}" type="pres">
      <dgm:prSet presAssocID="{559C99F2-1850-41BB-87BF-4E1C0889BC74}" presName="connTx" presStyleLbl="parChTrans1D2" presStyleIdx="0" presStyleCnt="6"/>
      <dgm:spPr/>
    </dgm:pt>
    <dgm:pt modelId="{81C024D1-82F0-4427-BB7F-BA26DEC78F91}" type="pres">
      <dgm:prSet presAssocID="{6E87A28D-1CD6-40CB-9794-1748BEDB7AC4}" presName="node" presStyleLbl="node1" presStyleIdx="0" presStyleCnt="6">
        <dgm:presLayoutVars>
          <dgm:bulletEnabled val="1"/>
        </dgm:presLayoutVars>
      </dgm:prSet>
      <dgm:spPr/>
    </dgm:pt>
    <dgm:pt modelId="{5CEC1478-3495-4228-9E37-F2809BF9D1F2}" type="pres">
      <dgm:prSet presAssocID="{1A859980-270C-468A-92D5-43D2A6E01A64}" presName="Name9" presStyleLbl="parChTrans1D2" presStyleIdx="1" presStyleCnt="6"/>
      <dgm:spPr/>
    </dgm:pt>
    <dgm:pt modelId="{8F8F31B4-1C88-4EC2-A255-2913081385D0}" type="pres">
      <dgm:prSet presAssocID="{1A859980-270C-468A-92D5-43D2A6E01A64}" presName="connTx" presStyleLbl="parChTrans1D2" presStyleIdx="1" presStyleCnt="6"/>
      <dgm:spPr/>
    </dgm:pt>
    <dgm:pt modelId="{9FBEEE57-81DF-43A4-985F-B73AEDB05197}" type="pres">
      <dgm:prSet presAssocID="{601648F8-F381-4743-ACCD-C5E3440CEAA7}" presName="node" presStyleLbl="node1" presStyleIdx="1" presStyleCnt="6">
        <dgm:presLayoutVars>
          <dgm:bulletEnabled val="1"/>
        </dgm:presLayoutVars>
      </dgm:prSet>
      <dgm:spPr/>
    </dgm:pt>
    <dgm:pt modelId="{6724EC1A-1216-4E7D-9231-A299E567D898}" type="pres">
      <dgm:prSet presAssocID="{E953F827-49DF-4CF6-8DB4-A1936A6EB4AE}" presName="Name9" presStyleLbl="parChTrans1D2" presStyleIdx="2" presStyleCnt="6"/>
      <dgm:spPr/>
    </dgm:pt>
    <dgm:pt modelId="{C742C1EC-CBF7-41E4-B685-C3791C731CB7}" type="pres">
      <dgm:prSet presAssocID="{E953F827-49DF-4CF6-8DB4-A1936A6EB4AE}" presName="connTx" presStyleLbl="parChTrans1D2" presStyleIdx="2" presStyleCnt="6"/>
      <dgm:spPr/>
    </dgm:pt>
    <dgm:pt modelId="{81AF3C87-C75C-4D76-A5A1-BA064667FFCD}" type="pres">
      <dgm:prSet presAssocID="{5AC21DD7-528E-4C77-AB56-665C9BC78893}" presName="node" presStyleLbl="node1" presStyleIdx="2" presStyleCnt="6">
        <dgm:presLayoutVars>
          <dgm:bulletEnabled val="1"/>
        </dgm:presLayoutVars>
      </dgm:prSet>
      <dgm:spPr/>
    </dgm:pt>
    <dgm:pt modelId="{DFA10F6E-4722-4B07-AE1F-5EC830B8FC87}" type="pres">
      <dgm:prSet presAssocID="{CFA042BC-C861-40DD-93D3-AECE49DEDFF9}" presName="Name9" presStyleLbl="parChTrans1D2" presStyleIdx="3" presStyleCnt="6"/>
      <dgm:spPr/>
    </dgm:pt>
    <dgm:pt modelId="{68FC3DFB-6816-475A-8CAA-F7110E68F0D0}" type="pres">
      <dgm:prSet presAssocID="{CFA042BC-C861-40DD-93D3-AECE49DEDFF9}" presName="connTx" presStyleLbl="parChTrans1D2" presStyleIdx="3" presStyleCnt="6"/>
      <dgm:spPr/>
    </dgm:pt>
    <dgm:pt modelId="{64FC71F3-A1EF-4BC4-A104-15D495F75FE8}" type="pres">
      <dgm:prSet presAssocID="{7F7682A9-324B-47FF-9582-E70D27263AFC}" presName="node" presStyleLbl="node1" presStyleIdx="3" presStyleCnt="6">
        <dgm:presLayoutVars>
          <dgm:bulletEnabled val="1"/>
        </dgm:presLayoutVars>
      </dgm:prSet>
      <dgm:spPr/>
    </dgm:pt>
    <dgm:pt modelId="{4C279B51-D9E6-4FBB-98D3-FE658221A4EA}" type="pres">
      <dgm:prSet presAssocID="{02EAE8C9-9B9D-4BE0-86F8-CC9CB54D9E48}" presName="Name9" presStyleLbl="parChTrans1D2" presStyleIdx="4" presStyleCnt="6"/>
      <dgm:spPr/>
    </dgm:pt>
    <dgm:pt modelId="{732B7B2E-E054-4FEF-9053-CFE7922C884E}" type="pres">
      <dgm:prSet presAssocID="{02EAE8C9-9B9D-4BE0-86F8-CC9CB54D9E48}" presName="connTx" presStyleLbl="parChTrans1D2" presStyleIdx="4" presStyleCnt="6"/>
      <dgm:spPr/>
    </dgm:pt>
    <dgm:pt modelId="{59072536-CD8D-473E-976E-419B48447EF1}" type="pres">
      <dgm:prSet presAssocID="{FA832FC5-6E34-42DE-8142-0BCDF90D36DD}" presName="node" presStyleLbl="node1" presStyleIdx="4" presStyleCnt="6">
        <dgm:presLayoutVars>
          <dgm:bulletEnabled val="1"/>
        </dgm:presLayoutVars>
      </dgm:prSet>
      <dgm:spPr/>
    </dgm:pt>
    <dgm:pt modelId="{7344396E-4862-43FB-A39C-9D3F6F054AEE}" type="pres">
      <dgm:prSet presAssocID="{AB4A1F5C-37DC-495F-B07D-4EED1452C946}" presName="Name9" presStyleLbl="parChTrans1D2" presStyleIdx="5" presStyleCnt="6"/>
      <dgm:spPr/>
    </dgm:pt>
    <dgm:pt modelId="{94D3B0F9-BAF8-4CE1-8754-B8C330C54F5B}" type="pres">
      <dgm:prSet presAssocID="{AB4A1F5C-37DC-495F-B07D-4EED1452C946}" presName="connTx" presStyleLbl="parChTrans1D2" presStyleIdx="5" presStyleCnt="6"/>
      <dgm:spPr/>
    </dgm:pt>
    <dgm:pt modelId="{A535CD80-90B7-446C-A7F6-E3D51655BBA3}" type="pres">
      <dgm:prSet presAssocID="{467949FD-FDE2-458D-95C5-ED63C93D9FF9}" presName="node" presStyleLbl="node1" presStyleIdx="5" presStyleCnt="6">
        <dgm:presLayoutVars>
          <dgm:bulletEnabled val="1"/>
        </dgm:presLayoutVars>
      </dgm:prSet>
      <dgm:spPr/>
    </dgm:pt>
  </dgm:ptLst>
  <dgm:cxnLst>
    <dgm:cxn modelId="{936E200E-D4AB-45EC-92EA-7379F110AE2D}" type="presOf" srcId="{1A859980-270C-468A-92D5-43D2A6E01A64}" destId="{8F8F31B4-1C88-4EC2-A255-2913081385D0}" srcOrd="1" destOrd="0" presId="urn:microsoft.com/office/officeart/2005/8/layout/radial1"/>
    <dgm:cxn modelId="{FDFE4834-CE72-4470-9FAB-F085EA73A7E9}" type="presOf" srcId="{AB4A1F5C-37DC-495F-B07D-4EED1452C946}" destId="{7344396E-4862-43FB-A39C-9D3F6F054AEE}" srcOrd="0" destOrd="0" presId="urn:microsoft.com/office/officeart/2005/8/layout/radial1"/>
    <dgm:cxn modelId="{8C16FD6F-F185-4409-85C6-2AE521595A6C}" type="presOf" srcId="{E953F827-49DF-4CF6-8DB4-A1936A6EB4AE}" destId="{C742C1EC-CBF7-41E4-B685-C3791C731CB7}" srcOrd="1" destOrd="0" presId="urn:microsoft.com/office/officeart/2005/8/layout/radial1"/>
    <dgm:cxn modelId="{CEEF7047-DE1A-43AE-82CA-9CCA41CA7309}" type="presOf" srcId="{7B258DD4-8CF2-41EA-A9D4-20D8F62869FC}" destId="{AE8B51DA-0AB0-46A0-AF1D-DA3E89CDCB25}" srcOrd="0" destOrd="0" presId="urn:microsoft.com/office/officeart/2005/8/layout/radial1"/>
    <dgm:cxn modelId="{8752A3E8-322C-4C66-B879-E3F3E9EC0F9A}" srcId="{7B258DD4-8CF2-41EA-A9D4-20D8F62869FC}" destId="{6E87A28D-1CD6-40CB-9794-1748BEDB7AC4}" srcOrd="0" destOrd="0" parTransId="{559C99F2-1850-41BB-87BF-4E1C0889BC74}" sibTransId="{B44E1023-3EAA-487F-820F-3E8543C599A2}"/>
    <dgm:cxn modelId="{0490F2AB-43B5-47EF-9C06-2106EF69A087}" type="presOf" srcId="{1A859980-270C-468A-92D5-43D2A6E01A64}" destId="{5CEC1478-3495-4228-9E37-F2809BF9D1F2}" srcOrd="0" destOrd="0" presId="urn:microsoft.com/office/officeart/2005/8/layout/radial1"/>
    <dgm:cxn modelId="{2BCAF51E-4526-4E41-ACB2-47D076A2ED23}" type="presOf" srcId="{E953F827-49DF-4CF6-8DB4-A1936A6EB4AE}" destId="{6724EC1A-1216-4E7D-9231-A299E567D898}" srcOrd="0" destOrd="0" presId="urn:microsoft.com/office/officeart/2005/8/layout/radial1"/>
    <dgm:cxn modelId="{83CFA592-5F9D-45E1-9D3F-58752B12BCEC}" type="presOf" srcId="{02EAE8C9-9B9D-4BE0-86F8-CC9CB54D9E48}" destId="{4C279B51-D9E6-4FBB-98D3-FE658221A4EA}" srcOrd="0" destOrd="0" presId="urn:microsoft.com/office/officeart/2005/8/layout/radial1"/>
    <dgm:cxn modelId="{AF73E54C-3774-4C38-8824-A8C8E2BCB8B2}" srcId="{7B258DD4-8CF2-41EA-A9D4-20D8F62869FC}" destId="{467949FD-FDE2-458D-95C5-ED63C93D9FF9}" srcOrd="5" destOrd="0" parTransId="{AB4A1F5C-37DC-495F-B07D-4EED1452C946}" sibTransId="{42098331-6D99-4419-BA18-F2DDCA0E3883}"/>
    <dgm:cxn modelId="{48F8CBD7-D07C-4414-9430-BFCE2765927A}" srcId="{7B258DD4-8CF2-41EA-A9D4-20D8F62869FC}" destId="{7F7682A9-324B-47FF-9582-E70D27263AFC}" srcOrd="3" destOrd="0" parTransId="{CFA042BC-C861-40DD-93D3-AECE49DEDFF9}" sibTransId="{C6912C2D-3D57-4464-A7C3-E07E6F8C28DE}"/>
    <dgm:cxn modelId="{62263AD4-E189-4F1D-BC89-11AE15989576}" type="presOf" srcId="{AB4A1F5C-37DC-495F-B07D-4EED1452C946}" destId="{94D3B0F9-BAF8-4CE1-8754-B8C330C54F5B}" srcOrd="1" destOrd="0" presId="urn:microsoft.com/office/officeart/2005/8/layout/radial1"/>
    <dgm:cxn modelId="{00E4B05C-7155-483A-B0D0-E5E3A7C28043}" type="presOf" srcId="{7F7682A9-324B-47FF-9582-E70D27263AFC}" destId="{64FC71F3-A1EF-4BC4-A104-15D495F75FE8}" srcOrd="0" destOrd="0" presId="urn:microsoft.com/office/officeart/2005/8/layout/radial1"/>
    <dgm:cxn modelId="{B2803148-84A4-421D-9793-B5267F9BE2DA}" type="presOf" srcId="{CFA042BC-C861-40DD-93D3-AECE49DEDFF9}" destId="{DFA10F6E-4722-4B07-AE1F-5EC830B8FC87}" srcOrd="0" destOrd="0" presId="urn:microsoft.com/office/officeart/2005/8/layout/radial1"/>
    <dgm:cxn modelId="{CA307294-5423-4587-B8B1-64E2B4EFAC3F}" type="presOf" srcId="{601648F8-F381-4743-ACCD-C5E3440CEAA7}" destId="{9FBEEE57-81DF-43A4-985F-B73AEDB05197}" srcOrd="0" destOrd="0" presId="urn:microsoft.com/office/officeart/2005/8/layout/radial1"/>
    <dgm:cxn modelId="{08B4E788-DB9E-4A1F-BC5A-AD7A32E489F7}" srcId="{7B258DD4-8CF2-41EA-A9D4-20D8F62869FC}" destId="{5AC21DD7-528E-4C77-AB56-665C9BC78893}" srcOrd="2" destOrd="0" parTransId="{E953F827-49DF-4CF6-8DB4-A1936A6EB4AE}" sibTransId="{37BA1893-8D2E-4DC7-A1D1-0DB0CB7D7710}"/>
    <dgm:cxn modelId="{5F2AD856-7AFD-411D-81A3-1810BA96273D}" type="presOf" srcId="{FA832FC5-6E34-42DE-8142-0BCDF90D36DD}" destId="{59072536-CD8D-473E-976E-419B48447EF1}" srcOrd="0" destOrd="0" presId="urn:microsoft.com/office/officeart/2005/8/layout/radial1"/>
    <dgm:cxn modelId="{E40F6F18-0EA4-4567-B300-DFCE72581430}" srcId="{7B258DD4-8CF2-41EA-A9D4-20D8F62869FC}" destId="{601648F8-F381-4743-ACCD-C5E3440CEAA7}" srcOrd="1" destOrd="0" parTransId="{1A859980-270C-468A-92D5-43D2A6E01A64}" sibTransId="{ED859997-C3F8-4D3B-AC30-065F1127D5CD}"/>
    <dgm:cxn modelId="{D7A9FCE3-1EFF-4309-BDA3-7B956015F4B5}" type="presOf" srcId="{CFA042BC-C861-40DD-93D3-AECE49DEDFF9}" destId="{68FC3DFB-6816-475A-8CAA-F7110E68F0D0}" srcOrd="1" destOrd="0" presId="urn:microsoft.com/office/officeart/2005/8/layout/radial1"/>
    <dgm:cxn modelId="{45115BD8-C00F-4F69-9F0F-2DBACFA8E0D3}" srcId="{7B258DD4-8CF2-41EA-A9D4-20D8F62869FC}" destId="{FA832FC5-6E34-42DE-8142-0BCDF90D36DD}" srcOrd="4" destOrd="0" parTransId="{02EAE8C9-9B9D-4BE0-86F8-CC9CB54D9E48}" sibTransId="{DC7DCE8E-487F-4FB5-9464-5D8402E7C361}"/>
    <dgm:cxn modelId="{4322A998-5C78-4DAB-920E-D2CED1F7CEE2}" type="presOf" srcId="{559C99F2-1850-41BB-87BF-4E1C0889BC74}" destId="{A2A9692C-5976-4B1E-98B1-A7238F16644D}" srcOrd="0" destOrd="0" presId="urn:microsoft.com/office/officeart/2005/8/layout/radial1"/>
    <dgm:cxn modelId="{01E39277-8E10-4755-AE5A-6D342891B946}" type="presOf" srcId="{559C99F2-1850-41BB-87BF-4E1C0889BC74}" destId="{E10E7EA5-6614-4BF4-94C7-CBEEC629D12B}" srcOrd="1" destOrd="0" presId="urn:microsoft.com/office/officeart/2005/8/layout/radial1"/>
    <dgm:cxn modelId="{1E5697F1-41D7-470C-BC19-92824398C5B1}" type="presOf" srcId="{5AC21DD7-528E-4C77-AB56-665C9BC78893}" destId="{81AF3C87-C75C-4D76-A5A1-BA064667FFCD}" srcOrd="0" destOrd="0" presId="urn:microsoft.com/office/officeart/2005/8/layout/radial1"/>
    <dgm:cxn modelId="{C86DC93F-B975-41AC-ADBE-65E2BB6A2AF7}" type="presOf" srcId="{467949FD-FDE2-458D-95C5-ED63C93D9FF9}" destId="{A535CD80-90B7-446C-A7F6-E3D51655BBA3}" srcOrd="0" destOrd="0" presId="urn:microsoft.com/office/officeart/2005/8/layout/radial1"/>
    <dgm:cxn modelId="{F87A6977-B131-4EBD-9197-552C5A146CFE}" type="presOf" srcId="{6E87A28D-1CD6-40CB-9794-1748BEDB7AC4}" destId="{81C024D1-82F0-4427-BB7F-BA26DEC78F91}" srcOrd="0" destOrd="0" presId="urn:microsoft.com/office/officeart/2005/8/layout/radial1"/>
    <dgm:cxn modelId="{AAC0ABF7-9BCA-4F9B-BBC2-92197C1F4809}" srcId="{8BC8CD1C-9DC2-4F29-8C65-FF67E7B25294}" destId="{7B258DD4-8CF2-41EA-A9D4-20D8F62869FC}" srcOrd="0" destOrd="0" parTransId="{4FE61A63-4EAF-4C7F-BDE9-711F9C1956B3}" sibTransId="{F46E4C7D-36ED-4FAC-AE4E-F771782CD2BB}"/>
    <dgm:cxn modelId="{68917239-E02D-4878-AB93-3E731C4A8635}" type="presOf" srcId="{02EAE8C9-9B9D-4BE0-86F8-CC9CB54D9E48}" destId="{732B7B2E-E054-4FEF-9053-CFE7922C884E}" srcOrd="1" destOrd="0" presId="urn:microsoft.com/office/officeart/2005/8/layout/radial1"/>
    <dgm:cxn modelId="{8436C86B-6841-48D2-AEE5-16BD054DE6DD}" type="presOf" srcId="{8BC8CD1C-9DC2-4F29-8C65-FF67E7B25294}" destId="{31ADD5D2-2262-41D6-BE6A-52985B0C6F6C}" srcOrd="0" destOrd="0" presId="urn:microsoft.com/office/officeart/2005/8/layout/radial1"/>
    <dgm:cxn modelId="{BDEEC8E9-E8FF-4D36-BF00-930C8C1CD5B4}" type="presParOf" srcId="{31ADD5D2-2262-41D6-BE6A-52985B0C6F6C}" destId="{AE8B51DA-0AB0-46A0-AF1D-DA3E89CDCB25}" srcOrd="0" destOrd="0" presId="urn:microsoft.com/office/officeart/2005/8/layout/radial1"/>
    <dgm:cxn modelId="{7FA31ED4-3F41-46F0-ADFB-0170C8E7BC44}" type="presParOf" srcId="{31ADD5D2-2262-41D6-BE6A-52985B0C6F6C}" destId="{A2A9692C-5976-4B1E-98B1-A7238F16644D}" srcOrd="1" destOrd="0" presId="urn:microsoft.com/office/officeart/2005/8/layout/radial1"/>
    <dgm:cxn modelId="{3FD7CB59-2829-4EAE-9CF2-54A7F52D413F}" type="presParOf" srcId="{A2A9692C-5976-4B1E-98B1-A7238F16644D}" destId="{E10E7EA5-6614-4BF4-94C7-CBEEC629D12B}" srcOrd="0" destOrd="0" presId="urn:microsoft.com/office/officeart/2005/8/layout/radial1"/>
    <dgm:cxn modelId="{02E0B527-F055-4647-B820-6AA5C39A870E}" type="presParOf" srcId="{31ADD5D2-2262-41D6-BE6A-52985B0C6F6C}" destId="{81C024D1-82F0-4427-BB7F-BA26DEC78F91}" srcOrd="2" destOrd="0" presId="urn:microsoft.com/office/officeart/2005/8/layout/radial1"/>
    <dgm:cxn modelId="{8B82F3B5-5D99-4225-A095-25756E794C21}" type="presParOf" srcId="{31ADD5D2-2262-41D6-BE6A-52985B0C6F6C}" destId="{5CEC1478-3495-4228-9E37-F2809BF9D1F2}" srcOrd="3" destOrd="0" presId="urn:microsoft.com/office/officeart/2005/8/layout/radial1"/>
    <dgm:cxn modelId="{647C6CA8-FADC-4157-B289-F5EEAF82DF63}" type="presParOf" srcId="{5CEC1478-3495-4228-9E37-F2809BF9D1F2}" destId="{8F8F31B4-1C88-4EC2-A255-2913081385D0}" srcOrd="0" destOrd="0" presId="urn:microsoft.com/office/officeart/2005/8/layout/radial1"/>
    <dgm:cxn modelId="{862B6B4A-2525-4DBB-8F54-153240F75BFF}" type="presParOf" srcId="{31ADD5D2-2262-41D6-BE6A-52985B0C6F6C}" destId="{9FBEEE57-81DF-43A4-985F-B73AEDB05197}" srcOrd="4" destOrd="0" presId="urn:microsoft.com/office/officeart/2005/8/layout/radial1"/>
    <dgm:cxn modelId="{A3FD928F-AC1A-41FD-8DB5-C37DD5882BA7}" type="presParOf" srcId="{31ADD5D2-2262-41D6-BE6A-52985B0C6F6C}" destId="{6724EC1A-1216-4E7D-9231-A299E567D898}" srcOrd="5" destOrd="0" presId="urn:microsoft.com/office/officeart/2005/8/layout/radial1"/>
    <dgm:cxn modelId="{76FD7404-81B6-4455-9E56-BED89DD44D0A}" type="presParOf" srcId="{6724EC1A-1216-4E7D-9231-A299E567D898}" destId="{C742C1EC-CBF7-41E4-B685-C3791C731CB7}" srcOrd="0" destOrd="0" presId="urn:microsoft.com/office/officeart/2005/8/layout/radial1"/>
    <dgm:cxn modelId="{6DCA9721-54E2-4801-99CD-278611321EA3}" type="presParOf" srcId="{31ADD5D2-2262-41D6-BE6A-52985B0C6F6C}" destId="{81AF3C87-C75C-4D76-A5A1-BA064667FFCD}" srcOrd="6" destOrd="0" presId="urn:microsoft.com/office/officeart/2005/8/layout/radial1"/>
    <dgm:cxn modelId="{25EA224F-28D1-4A95-9143-79A6F5440604}" type="presParOf" srcId="{31ADD5D2-2262-41D6-BE6A-52985B0C6F6C}" destId="{DFA10F6E-4722-4B07-AE1F-5EC830B8FC87}" srcOrd="7" destOrd="0" presId="urn:microsoft.com/office/officeart/2005/8/layout/radial1"/>
    <dgm:cxn modelId="{BC2F15D2-5FB1-45D5-B704-FFFD7E026074}" type="presParOf" srcId="{DFA10F6E-4722-4B07-AE1F-5EC830B8FC87}" destId="{68FC3DFB-6816-475A-8CAA-F7110E68F0D0}" srcOrd="0" destOrd="0" presId="urn:microsoft.com/office/officeart/2005/8/layout/radial1"/>
    <dgm:cxn modelId="{DF0B1925-A48E-4C3D-8A3F-ACA6C4BD3A13}" type="presParOf" srcId="{31ADD5D2-2262-41D6-BE6A-52985B0C6F6C}" destId="{64FC71F3-A1EF-4BC4-A104-15D495F75FE8}" srcOrd="8" destOrd="0" presId="urn:microsoft.com/office/officeart/2005/8/layout/radial1"/>
    <dgm:cxn modelId="{40AB1268-1814-4700-A0B5-4702696E2F96}" type="presParOf" srcId="{31ADD5D2-2262-41D6-BE6A-52985B0C6F6C}" destId="{4C279B51-D9E6-4FBB-98D3-FE658221A4EA}" srcOrd="9" destOrd="0" presId="urn:microsoft.com/office/officeart/2005/8/layout/radial1"/>
    <dgm:cxn modelId="{60D4A602-680B-4BDF-9B95-98DD6C4D9ACA}" type="presParOf" srcId="{4C279B51-D9E6-4FBB-98D3-FE658221A4EA}" destId="{732B7B2E-E054-4FEF-9053-CFE7922C884E}" srcOrd="0" destOrd="0" presId="urn:microsoft.com/office/officeart/2005/8/layout/radial1"/>
    <dgm:cxn modelId="{76980116-9A2E-4528-BEA4-87A2C468F7E8}" type="presParOf" srcId="{31ADD5D2-2262-41D6-BE6A-52985B0C6F6C}" destId="{59072536-CD8D-473E-976E-419B48447EF1}" srcOrd="10" destOrd="0" presId="urn:microsoft.com/office/officeart/2005/8/layout/radial1"/>
    <dgm:cxn modelId="{8AAF9410-783C-418F-8AB4-4695B6C3F42D}" type="presParOf" srcId="{31ADD5D2-2262-41D6-BE6A-52985B0C6F6C}" destId="{7344396E-4862-43FB-A39C-9D3F6F054AEE}" srcOrd="11" destOrd="0" presId="urn:microsoft.com/office/officeart/2005/8/layout/radial1"/>
    <dgm:cxn modelId="{E3901211-B539-431B-AB3A-B3288C4216F0}" type="presParOf" srcId="{7344396E-4862-43FB-A39C-9D3F6F054AEE}" destId="{94D3B0F9-BAF8-4CE1-8754-B8C330C54F5B}" srcOrd="0" destOrd="0" presId="urn:microsoft.com/office/officeart/2005/8/layout/radial1"/>
    <dgm:cxn modelId="{0238E3F8-150D-4961-BCDE-2D8AD027C1E1}" type="presParOf" srcId="{31ADD5D2-2262-41D6-BE6A-52985B0C6F6C}" destId="{A535CD80-90B7-446C-A7F6-E3D51655BBA3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E2F786-A313-4A13-AE47-BD3BDBAC435F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BE0CB72-395D-48F5-BF36-BD3FBB32AD49}">
      <dgm:prSet phldrT="[Text]"/>
      <dgm:spPr/>
      <dgm:t>
        <a:bodyPr/>
        <a:lstStyle/>
        <a:p>
          <a:r>
            <a:rPr lang="de-DE" dirty="0" smtClean="0"/>
            <a:t>Office</a:t>
          </a:r>
          <a:endParaRPr lang="de-DE" dirty="0"/>
        </a:p>
      </dgm:t>
    </dgm:pt>
    <dgm:pt modelId="{BC642394-4B24-407B-86D8-A12207558454}" type="parTrans" cxnId="{BAD0F1C2-0609-4EDC-8093-40BF67BD7B3B}">
      <dgm:prSet/>
      <dgm:spPr/>
      <dgm:t>
        <a:bodyPr/>
        <a:lstStyle/>
        <a:p>
          <a:endParaRPr lang="de-DE"/>
        </a:p>
      </dgm:t>
    </dgm:pt>
    <dgm:pt modelId="{7F015F7E-43F2-4816-ABDF-5E796632EA0F}" type="sibTrans" cxnId="{BAD0F1C2-0609-4EDC-8093-40BF67BD7B3B}">
      <dgm:prSet/>
      <dgm:spPr/>
      <dgm:t>
        <a:bodyPr/>
        <a:lstStyle/>
        <a:p>
          <a:endParaRPr lang="de-DE"/>
        </a:p>
      </dgm:t>
    </dgm:pt>
    <dgm:pt modelId="{620BCD3B-3BE2-4A3F-972C-ACB0EDEE2122}">
      <dgm:prSet phldrT="[Text]"/>
      <dgm:spPr/>
      <dgm:t>
        <a:bodyPr/>
        <a:lstStyle/>
        <a:p>
          <a:r>
            <a:rPr lang="de-DE" dirty="0" smtClean="0"/>
            <a:t>Word</a:t>
          </a:r>
          <a:endParaRPr lang="de-DE" dirty="0"/>
        </a:p>
      </dgm:t>
    </dgm:pt>
    <dgm:pt modelId="{015A08F7-01D8-42E0-AA80-EF5D2EB5E280}" type="parTrans" cxnId="{18ABF3DC-D3D6-4EE6-9987-71EBBDFAFC16}">
      <dgm:prSet/>
      <dgm:spPr/>
      <dgm:t>
        <a:bodyPr/>
        <a:lstStyle/>
        <a:p>
          <a:endParaRPr lang="de-DE"/>
        </a:p>
      </dgm:t>
    </dgm:pt>
    <dgm:pt modelId="{00A36036-DA76-45B8-84AD-100719631698}" type="sibTrans" cxnId="{18ABF3DC-D3D6-4EE6-9987-71EBBDFAFC16}">
      <dgm:prSet/>
      <dgm:spPr/>
      <dgm:t>
        <a:bodyPr/>
        <a:lstStyle/>
        <a:p>
          <a:endParaRPr lang="de-DE"/>
        </a:p>
      </dgm:t>
    </dgm:pt>
    <dgm:pt modelId="{3610DBD9-66F5-499B-AAF2-7FCD2BB88089}">
      <dgm:prSet phldrT="[Text]"/>
      <dgm:spPr/>
      <dgm:t>
        <a:bodyPr/>
        <a:lstStyle/>
        <a:p>
          <a:r>
            <a:rPr lang="de-DE" dirty="0" smtClean="0"/>
            <a:t>Excel</a:t>
          </a:r>
          <a:endParaRPr lang="de-DE" dirty="0"/>
        </a:p>
      </dgm:t>
    </dgm:pt>
    <dgm:pt modelId="{BB57FB52-8EC8-4501-B919-55402A0C512D}" type="parTrans" cxnId="{AD84C8E2-C284-4D42-888D-CB685BFB40D0}">
      <dgm:prSet/>
      <dgm:spPr/>
      <dgm:t>
        <a:bodyPr/>
        <a:lstStyle/>
        <a:p>
          <a:endParaRPr lang="de-DE"/>
        </a:p>
      </dgm:t>
    </dgm:pt>
    <dgm:pt modelId="{9460343F-2250-41E5-A539-35E285781992}" type="sibTrans" cxnId="{AD84C8E2-C284-4D42-888D-CB685BFB40D0}">
      <dgm:prSet/>
      <dgm:spPr/>
      <dgm:t>
        <a:bodyPr/>
        <a:lstStyle/>
        <a:p>
          <a:endParaRPr lang="de-DE"/>
        </a:p>
      </dgm:t>
    </dgm:pt>
    <dgm:pt modelId="{22C28EA4-876F-479B-9E79-ED15C03E3D8D}">
      <dgm:prSet phldrT="[Text]"/>
      <dgm:spPr/>
      <dgm:t>
        <a:bodyPr/>
        <a:lstStyle/>
        <a:p>
          <a:r>
            <a:rPr lang="de-DE" dirty="0" smtClean="0"/>
            <a:t>PowerPoint</a:t>
          </a:r>
          <a:endParaRPr lang="de-DE" dirty="0"/>
        </a:p>
      </dgm:t>
    </dgm:pt>
    <dgm:pt modelId="{D1C0D982-1838-4976-802C-58E5B493C680}" type="parTrans" cxnId="{1CBEE6C0-8241-4795-9D90-8DD62AB1A46D}">
      <dgm:prSet/>
      <dgm:spPr/>
      <dgm:t>
        <a:bodyPr/>
        <a:lstStyle/>
        <a:p>
          <a:endParaRPr lang="de-DE"/>
        </a:p>
      </dgm:t>
    </dgm:pt>
    <dgm:pt modelId="{903DEA77-9C47-4F62-AF6A-5F48874CA9F3}" type="sibTrans" cxnId="{1CBEE6C0-8241-4795-9D90-8DD62AB1A46D}">
      <dgm:prSet/>
      <dgm:spPr/>
      <dgm:t>
        <a:bodyPr/>
        <a:lstStyle/>
        <a:p>
          <a:endParaRPr lang="de-DE"/>
        </a:p>
      </dgm:t>
    </dgm:pt>
    <dgm:pt modelId="{1A419CFE-B52C-4663-AF95-604B9C3892ED}">
      <dgm:prSet phldrT="[Text]"/>
      <dgm:spPr/>
      <dgm:t>
        <a:bodyPr/>
        <a:lstStyle/>
        <a:p>
          <a:r>
            <a:rPr lang="de-DE" dirty="0" smtClean="0"/>
            <a:t>Outlook</a:t>
          </a:r>
          <a:endParaRPr lang="de-DE" dirty="0"/>
        </a:p>
      </dgm:t>
    </dgm:pt>
    <dgm:pt modelId="{F4022C42-FA34-46B4-A478-84F75B8D6BBC}" type="parTrans" cxnId="{C75A311F-51CF-4638-B24A-8472F3770A03}">
      <dgm:prSet/>
      <dgm:spPr/>
      <dgm:t>
        <a:bodyPr/>
        <a:lstStyle/>
        <a:p>
          <a:endParaRPr lang="de-DE"/>
        </a:p>
      </dgm:t>
    </dgm:pt>
    <dgm:pt modelId="{64E142DC-7F2B-46A8-893C-90EFC58CEE69}" type="sibTrans" cxnId="{C75A311F-51CF-4638-B24A-8472F3770A03}">
      <dgm:prSet/>
      <dgm:spPr/>
      <dgm:t>
        <a:bodyPr/>
        <a:lstStyle/>
        <a:p>
          <a:endParaRPr lang="de-DE"/>
        </a:p>
      </dgm:t>
    </dgm:pt>
    <dgm:pt modelId="{E9B7F7C4-CD2E-43CD-9ABA-0D8CF1BB9073}" type="pres">
      <dgm:prSet presAssocID="{D9E2F786-A313-4A13-AE47-BD3BDBAC435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E86B78F-A8BC-4783-9DDB-E3264D3FB03B}" type="pres">
      <dgm:prSet presAssocID="{4BE0CB72-395D-48F5-BF36-BD3FBB32AD49}" presName="root1" presStyleCnt="0"/>
      <dgm:spPr/>
    </dgm:pt>
    <dgm:pt modelId="{FF897A6E-9AB3-43F4-BDFE-A46306A2D354}" type="pres">
      <dgm:prSet presAssocID="{4BE0CB72-395D-48F5-BF36-BD3FBB32AD49}" presName="LevelOneTextNode" presStyleLbl="node0" presStyleIdx="0" presStyleCnt="1">
        <dgm:presLayoutVars>
          <dgm:chPref val="3"/>
        </dgm:presLayoutVars>
      </dgm:prSet>
      <dgm:spPr/>
    </dgm:pt>
    <dgm:pt modelId="{C8D88B20-A9B4-49E0-A7E3-7125AF6DEE3A}" type="pres">
      <dgm:prSet presAssocID="{4BE0CB72-395D-48F5-BF36-BD3FBB32AD49}" presName="level2hierChild" presStyleCnt="0"/>
      <dgm:spPr/>
    </dgm:pt>
    <dgm:pt modelId="{B0EF6691-F0AD-40FF-911B-95F882FF1535}" type="pres">
      <dgm:prSet presAssocID="{015A08F7-01D8-42E0-AA80-EF5D2EB5E280}" presName="conn2-1" presStyleLbl="parChTrans1D2" presStyleIdx="0" presStyleCnt="4"/>
      <dgm:spPr/>
    </dgm:pt>
    <dgm:pt modelId="{51ED0A97-1B17-4A46-AC67-FED39D256BA1}" type="pres">
      <dgm:prSet presAssocID="{015A08F7-01D8-42E0-AA80-EF5D2EB5E280}" presName="connTx" presStyleLbl="parChTrans1D2" presStyleIdx="0" presStyleCnt="4"/>
      <dgm:spPr/>
    </dgm:pt>
    <dgm:pt modelId="{E252E2C3-F670-4CC7-A40D-93C171F5D577}" type="pres">
      <dgm:prSet presAssocID="{620BCD3B-3BE2-4A3F-972C-ACB0EDEE2122}" presName="root2" presStyleCnt="0"/>
      <dgm:spPr/>
    </dgm:pt>
    <dgm:pt modelId="{809596EE-7043-4BA2-87ED-F8AA62C2CDE1}" type="pres">
      <dgm:prSet presAssocID="{620BCD3B-3BE2-4A3F-972C-ACB0EDEE2122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570225E-7F40-45FA-8439-0851AE53A171}" type="pres">
      <dgm:prSet presAssocID="{620BCD3B-3BE2-4A3F-972C-ACB0EDEE2122}" presName="level3hierChild" presStyleCnt="0"/>
      <dgm:spPr/>
    </dgm:pt>
    <dgm:pt modelId="{F29F6AC0-3FF7-407C-B72A-F3018A196FBC}" type="pres">
      <dgm:prSet presAssocID="{BB57FB52-8EC8-4501-B919-55402A0C512D}" presName="conn2-1" presStyleLbl="parChTrans1D2" presStyleIdx="1" presStyleCnt="4"/>
      <dgm:spPr/>
    </dgm:pt>
    <dgm:pt modelId="{1180B284-A397-4433-820A-5F28B6463E89}" type="pres">
      <dgm:prSet presAssocID="{BB57FB52-8EC8-4501-B919-55402A0C512D}" presName="connTx" presStyleLbl="parChTrans1D2" presStyleIdx="1" presStyleCnt="4"/>
      <dgm:spPr/>
    </dgm:pt>
    <dgm:pt modelId="{8D563042-C3FF-4948-8D99-DB62C4868968}" type="pres">
      <dgm:prSet presAssocID="{3610DBD9-66F5-499B-AAF2-7FCD2BB88089}" presName="root2" presStyleCnt="0"/>
      <dgm:spPr/>
    </dgm:pt>
    <dgm:pt modelId="{82032533-A0F1-40C9-AD4D-77D30170EB52}" type="pres">
      <dgm:prSet presAssocID="{3610DBD9-66F5-499B-AAF2-7FCD2BB88089}" presName="LevelTwoTextNode" presStyleLbl="node2" presStyleIdx="1" presStyleCnt="4">
        <dgm:presLayoutVars>
          <dgm:chPref val="3"/>
        </dgm:presLayoutVars>
      </dgm:prSet>
      <dgm:spPr/>
    </dgm:pt>
    <dgm:pt modelId="{73022946-1299-4015-AFE0-52428A283F4D}" type="pres">
      <dgm:prSet presAssocID="{3610DBD9-66F5-499B-AAF2-7FCD2BB88089}" presName="level3hierChild" presStyleCnt="0"/>
      <dgm:spPr/>
    </dgm:pt>
    <dgm:pt modelId="{E83B153E-18C0-445E-8342-0873871DD2E3}" type="pres">
      <dgm:prSet presAssocID="{D1C0D982-1838-4976-802C-58E5B493C680}" presName="conn2-1" presStyleLbl="parChTrans1D2" presStyleIdx="2" presStyleCnt="4"/>
      <dgm:spPr/>
    </dgm:pt>
    <dgm:pt modelId="{79A6A90D-015D-4892-AAA4-F20B860694CB}" type="pres">
      <dgm:prSet presAssocID="{D1C0D982-1838-4976-802C-58E5B493C680}" presName="connTx" presStyleLbl="parChTrans1D2" presStyleIdx="2" presStyleCnt="4"/>
      <dgm:spPr/>
    </dgm:pt>
    <dgm:pt modelId="{0E4DDC27-68C1-4EBA-8715-3CED15240C92}" type="pres">
      <dgm:prSet presAssocID="{22C28EA4-876F-479B-9E79-ED15C03E3D8D}" presName="root2" presStyleCnt="0"/>
      <dgm:spPr/>
    </dgm:pt>
    <dgm:pt modelId="{1D8444C2-B169-4714-9016-5C2563672F18}" type="pres">
      <dgm:prSet presAssocID="{22C28EA4-876F-479B-9E79-ED15C03E3D8D}" presName="LevelTwoTextNode" presStyleLbl="node2" presStyleIdx="2" presStyleCnt="4">
        <dgm:presLayoutVars>
          <dgm:chPref val="3"/>
        </dgm:presLayoutVars>
      </dgm:prSet>
      <dgm:spPr/>
    </dgm:pt>
    <dgm:pt modelId="{4DAB1162-9EF2-4F00-BE57-D81BF01C4EBC}" type="pres">
      <dgm:prSet presAssocID="{22C28EA4-876F-479B-9E79-ED15C03E3D8D}" presName="level3hierChild" presStyleCnt="0"/>
      <dgm:spPr/>
    </dgm:pt>
    <dgm:pt modelId="{F6B17F75-DCC4-4AA7-B3EA-932978868456}" type="pres">
      <dgm:prSet presAssocID="{F4022C42-FA34-46B4-A478-84F75B8D6BBC}" presName="conn2-1" presStyleLbl="parChTrans1D2" presStyleIdx="3" presStyleCnt="4"/>
      <dgm:spPr/>
    </dgm:pt>
    <dgm:pt modelId="{B1BD1CFD-9ACF-4135-AEE5-01979576DA5D}" type="pres">
      <dgm:prSet presAssocID="{F4022C42-FA34-46B4-A478-84F75B8D6BBC}" presName="connTx" presStyleLbl="parChTrans1D2" presStyleIdx="3" presStyleCnt="4"/>
      <dgm:spPr/>
    </dgm:pt>
    <dgm:pt modelId="{C5348894-E291-4802-926A-A534DBEF1954}" type="pres">
      <dgm:prSet presAssocID="{1A419CFE-B52C-4663-AF95-604B9C3892ED}" presName="root2" presStyleCnt="0"/>
      <dgm:spPr/>
    </dgm:pt>
    <dgm:pt modelId="{950C4802-B29D-4663-8864-232B258F50D5}" type="pres">
      <dgm:prSet presAssocID="{1A419CFE-B52C-4663-AF95-604B9C3892ED}" presName="LevelTwoTextNode" presStyleLbl="node2" presStyleIdx="3" presStyleCnt="4">
        <dgm:presLayoutVars>
          <dgm:chPref val="3"/>
        </dgm:presLayoutVars>
      </dgm:prSet>
      <dgm:spPr/>
    </dgm:pt>
    <dgm:pt modelId="{DA91AA56-A876-4190-AC7E-DA615BCEC36A}" type="pres">
      <dgm:prSet presAssocID="{1A419CFE-B52C-4663-AF95-604B9C3892ED}" presName="level3hierChild" presStyleCnt="0"/>
      <dgm:spPr/>
    </dgm:pt>
  </dgm:ptLst>
  <dgm:cxnLst>
    <dgm:cxn modelId="{CC87A4A7-5F0B-47A4-B78F-58C6F87F89ED}" type="presOf" srcId="{BB57FB52-8EC8-4501-B919-55402A0C512D}" destId="{F29F6AC0-3FF7-407C-B72A-F3018A196FBC}" srcOrd="0" destOrd="0" presId="urn:microsoft.com/office/officeart/2008/layout/HorizontalMultiLevelHierarchy"/>
    <dgm:cxn modelId="{C3E4358F-BB51-467A-8650-A54FFB7C8CD7}" type="presOf" srcId="{BB57FB52-8EC8-4501-B919-55402A0C512D}" destId="{1180B284-A397-4433-820A-5F28B6463E89}" srcOrd="1" destOrd="0" presId="urn:microsoft.com/office/officeart/2008/layout/HorizontalMultiLevelHierarchy"/>
    <dgm:cxn modelId="{18ABF3DC-D3D6-4EE6-9987-71EBBDFAFC16}" srcId="{4BE0CB72-395D-48F5-BF36-BD3FBB32AD49}" destId="{620BCD3B-3BE2-4A3F-972C-ACB0EDEE2122}" srcOrd="0" destOrd="0" parTransId="{015A08F7-01D8-42E0-AA80-EF5D2EB5E280}" sibTransId="{00A36036-DA76-45B8-84AD-100719631698}"/>
    <dgm:cxn modelId="{B2280163-BFC6-4FE0-AA29-0B729E3C9720}" type="presOf" srcId="{3610DBD9-66F5-499B-AAF2-7FCD2BB88089}" destId="{82032533-A0F1-40C9-AD4D-77D30170EB52}" srcOrd="0" destOrd="0" presId="urn:microsoft.com/office/officeart/2008/layout/HorizontalMultiLevelHierarchy"/>
    <dgm:cxn modelId="{25270175-4B5A-468A-9389-71D4057C46AB}" type="presOf" srcId="{4BE0CB72-395D-48F5-BF36-BD3FBB32AD49}" destId="{FF897A6E-9AB3-43F4-BDFE-A46306A2D354}" srcOrd="0" destOrd="0" presId="urn:microsoft.com/office/officeart/2008/layout/HorizontalMultiLevelHierarchy"/>
    <dgm:cxn modelId="{83C59760-6A87-4B7B-A97C-8630CC79278B}" type="presOf" srcId="{015A08F7-01D8-42E0-AA80-EF5D2EB5E280}" destId="{B0EF6691-F0AD-40FF-911B-95F882FF1535}" srcOrd="0" destOrd="0" presId="urn:microsoft.com/office/officeart/2008/layout/HorizontalMultiLevelHierarchy"/>
    <dgm:cxn modelId="{AD84C8E2-C284-4D42-888D-CB685BFB40D0}" srcId="{4BE0CB72-395D-48F5-BF36-BD3FBB32AD49}" destId="{3610DBD9-66F5-499B-AAF2-7FCD2BB88089}" srcOrd="1" destOrd="0" parTransId="{BB57FB52-8EC8-4501-B919-55402A0C512D}" sibTransId="{9460343F-2250-41E5-A539-35E285781992}"/>
    <dgm:cxn modelId="{6573C833-D59B-4393-9474-B7A163133BFD}" type="presOf" srcId="{D1C0D982-1838-4976-802C-58E5B493C680}" destId="{E83B153E-18C0-445E-8342-0873871DD2E3}" srcOrd="0" destOrd="0" presId="urn:microsoft.com/office/officeart/2008/layout/HorizontalMultiLevelHierarchy"/>
    <dgm:cxn modelId="{B6785FD2-06C8-4A7F-A35F-3D240574AB36}" type="presOf" srcId="{015A08F7-01D8-42E0-AA80-EF5D2EB5E280}" destId="{51ED0A97-1B17-4A46-AC67-FED39D256BA1}" srcOrd="1" destOrd="0" presId="urn:microsoft.com/office/officeart/2008/layout/HorizontalMultiLevelHierarchy"/>
    <dgm:cxn modelId="{50F013EF-BFC8-49E6-85A0-CAB0C47A9C21}" type="presOf" srcId="{1A419CFE-B52C-4663-AF95-604B9C3892ED}" destId="{950C4802-B29D-4663-8864-232B258F50D5}" srcOrd="0" destOrd="0" presId="urn:microsoft.com/office/officeart/2008/layout/HorizontalMultiLevelHierarchy"/>
    <dgm:cxn modelId="{BAD0F1C2-0609-4EDC-8093-40BF67BD7B3B}" srcId="{D9E2F786-A313-4A13-AE47-BD3BDBAC435F}" destId="{4BE0CB72-395D-48F5-BF36-BD3FBB32AD49}" srcOrd="0" destOrd="0" parTransId="{BC642394-4B24-407B-86D8-A12207558454}" sibTransId="{7F015F7E-43F2-4816-ABDF-5E796632EA0F}"/>
    <dgm:cxn modelId="{C75A311F-51CF-4638-B24A-8472F3770A03}" srcId="{4BE0CB72-395D-48F5-BF36-BD3FBB32AD49}" destId="{1A419CFE-B52C-4663-AF95-604B9C3892ED}" srcOrd="3" destOrd="0" parTransId="{F4022C42-FA34-46B4-A478-84F75B8D6BBC}" sibTransId="{64E142DC-7F2B-46A8-893C-90EFC58CEE69}"/>
    <dgm:cxn modelId="{F30A90A9-0199-4C7B-9428-6F4DEB5E7D44}" type="presOf" srcId="{620BCD3B-3BE2-4A3F-972C-ACB0EDEE2122}" destId="{809596EE-7043-4BA2-87ED-F8AA62C2CDE1}" srcOrd="0" destOrd="0" presId="urn:microsoft.com/office/officeart/2008/layout/HorizontalMultiLevelHierarchy"/>
    <dgm:cxn modelId="{C4D560EB-D7FE-4416-A440-6F70A955AFD7}" type="presOf" srcId="{D1C0D982-1838-4976-802C-58E5B493C680}" destId="{79A6A90D-015D-4892-AAA4-F20B860694CB}" srcOrd="1" destOrd="0" presId="urn:microsoft.com/office/officeart/2008/layout/HorizontalMultiLevelHierarchy"/>
    <dgm:cxn modelId="{77CB76A6-C599-40B6-B6F1-5C7ACED9C1D5}" type="presOf" srcId="{F4022C42-FA34-46B4-A478-84F75B8D6BBC}" destId="{B1BD1CFD-9ACF-4135-AEE5-01979576DA5D}" srcOrd="1" destOrd="0" presId="urn:microsoft.com/office/officeart/2008/layout/HorizontalMultiLevelHierarchy"/>
    <dgm:cxn modelId="{B7800F72-9583-422D-A336-BC6F81565E5B}" type="presOf" srcId="{22C28EA4-876F-479B-9E79-ED15C03E3D8D}" destId="{1D8444C2-B169-4714-9016-5C2563672F18}" srcOrd="0" destOrd="0" presId="urn:microsoft.com/office/officeart/2008/layout/HorizontalMultiLevelHierarchy"/>
    <dgm:cxn modelId="{36621882-E124-4AFA-8665-857D9F8B1AE8}" type="presOf" srcId="{D9E2F786-A313-4A13-AE47-BD3BDBAC435F}" destId="{E9B7F7C4-CD2E-43CD-9ABA-0D8CF1BB9073}" srcOrd="0" destOrd="0" presId="urn:microsoft.com/office/officeart/2008/layout/HorizontalMultiLevelHierarchy"/>
    <dgm:cxn modelId="{5D2DC2B0-E237-4289-ABFA-A220C0762F99}" type="presOf" srcId="{F4022C42-FA34-46B4-A478-84F75B8D6BBC}" destId="{F6B17F75-DCC4-4AA7-B3EA-932978868456}" srcOrd="0" destOrd="0" presId="urn:microsoft.com/office/officeart/2008/layout/HorizontalMultiLevelHierarchy"/>
    <dgm:cxn modelId="{1CBEE6C0-8241-4795-9D90-8DD62AB1A46D}" srcId="{4BE0CB72-395D-48F5-BF36-BD3FBB32AD49}" destId="{22C28EA4-876F-479B-9E79-ED15C03E3D8D}" srcOrd="2" destOrd="0" parTransId="{D1C0D982-1838-4976-802C-58E5B493C680}" sibTransId="{903DEA77-9C47-4F62-AF6A-5F48874CA9F3}"/>
    <dgm:cxn modelId="{957D9945-8314-499F-B9DF-495059D7F58E}" type="presParOf" srcId="{E9B7F7C4-CD2E-43CD-9ABA-0D8CF1BB9073}" destId="{4E86B78F-A8BC-4783-9DDB-E3264D3FB03B}" srcOrd="0" destOrd="0" presId="urn:microsoft.com/office/officeart/2008/layout/HorizontalMultiLevelHierarchy"/>
    <dgm:cxn modelId="{B37FE156-8708-4404-8F6D-C7B86534DCA2}" type="presParOf" srcId="{4E86B78F-A8BC-4783-9DDB-E3264D3FB03B}" destId="{FF897A6E-9AB3-43F4-BDFE-A46306A2D354}" srcOrd="0" destOrd="0" presId="urn:microsoft.com/office/officeart/2008/layout/HorizontalMultiLevelHierarchy"/>
    <dgm:cxn modelId="{0C293E31-5B40-4D48-BC45-2194D258C725}" type="presParOf" srcId="{4E86B78F-A8BC-4783-9DDB-E3264D3FB03B}" destId="{C8D88B20-A9B4-49E0-A7E3-7125AF6DEE3A}" srcOrd="1" destOrd="0" presId="urn:microsoft.com/office/officeart/2008/layout/HorizontalMultiLevelHierarchy"/>
    <dgm:cxn modelId="{6F522011-6D20-4A9F-9BEC-24E586EA0EF1}" type="presParOf" srcId="{C8D88B20-A9B4-49E0-A7E3-7125AF6DEE3A}" destId="{B0EF6691-F0AD-40FF-911B-95F882FF1535}" srcOrd="0" destOrd="0" presId="urn:microsoft.com/office/officeart/2008/layout/HorizontalMultiLevelHierarchy"/>
    <dgm:cxn modelId="{96A2A48C-3666-4CEA-ABDF-7C8C08D3A6C3}" type="presParOf" srcId="{B0EF6691-F0AD-40FF-911B-95F882FF1535}" destId="{51ED0A97-1B17-4A46-AC67-FED39D256BA1}" srcOrd="0" destOrd="0" presId="urn:microsoft.com/office/officeart/2008/layout/HorizontalMultiLevelHierarchy"/>
    <dgm:cxn modelId="{47D5DAA2-AAB8-4B9B-99D8-73FDCEF1CA6A}" type="presParOf" srcId="{C8D88B20-A9B4-49E0-A7E3-7125AF6DEE3A}" destId="{E252E2C3-F670-4CC7-A40D-93C171F5D577}" srcOrd="1" destOrd="0" presId="urn:microsoft.com/office/officeart/2008/layout/HorizontalMultiLevelHierarchy"/>
    <dgm:cxn modelId="{451C95C3-D423-42B4-B9D4-12B7A6770F93}" type="presParOf" srcId="{E252E2C3-F670-4CC7-A40D-93C171F5D577}" destId="{809596EE-7043-4BA2-87ED-F8AA62C2CDE1}" srcOrd="0" destOrd="0" presId="urn:microsoft.com/office/officeart/2008/layout/HorizontalMultiLevelHierarchy"/>
    <dgm:cxn modelId="{CF0A4925-29C7-4D0D-9BF7-C0352580F639}" type="presParOf" srcId="{E252E2C3-F670-4CC7-A40D-93C171F5D577}" destId="{3570225E-7F40-45FA-8439-0851AE53A171}" srcOrd="1" destOrd="0" presId="urn:microsoft.com/office/officeart/2008/layout/HorizontalMultiLevelHierarchy"/>
    <dgm:cxn modelId="{03E786AA-2C69-485E-BA9D-810F1286E339}" type="presParOf" srcId="{C8D88B20-A9B4-49E0-A7E3-7125AF6DEE3A}" destId="{F29F6AC0-3FF7-407C-B72A-F3018A196FBC}" srcOrd="2" destOrd="0" presId="urn:microsoft.com/office/officeart/2008/layout/HorizontalMultiLevelHierarchy"/>
    <dgm:cxn modelId="{4661958B-8C0C-416F-BB8F-19F92BB2955C}" type="presParOf" srcId="{F29F6AC0-3FF7-407C-B72A-F3018A196FBC}" destId="{1180B284-A397-4433-820A-5F28B6463E89}" srcOrd="0" destOrd="0" presId="urn:microsoft.com/office/officeart/2008/layout/HorizontalMultiLevelHierarchy"/>
    <dgm:cxn modelId="{4850F165-3545-43AB-B3E5-8A41DE66B3EB}" type="presParOf" srcId="{C8D88B20-A9B4-49E0-A7E3-7125AF6DEE3A}" destId="{8D563042-C3FF-4948-8D99-DB62C4868968}" srcOrd="3" destOrd="0" presId="urn:microsoft.com/office/officeart/2008/layout/HorizontalMultiLevelHierarchy"/>
    <dgm:cxn modelId="{79F083F6-1CEB-4CBA-AB9F-789B134D65EF}" type="presParOf" srcId="{8D563042-C3FF-4948-8D99-DB62C4868968}" destId="{82032533-A0F1-40C9-AD4D-77D30170EB52}" srcOrd="0" destOrd="0" presId="urn:microsoft.com/office/officeart/2008/layout/HorizontalMultiLevelHierarchy"/>
    <dgm:cxn modelId="{6A9CD7E9-8037-4774-A0B1-CB84A3B8F81D}" type="presParOf" srcId="{8D563042-C3FF-4948-8D99-DB62C4868968}" destId="{73022946-1299-4015-AFE0-52428A283F4D}" srcOrd="1" destOrd="0" presId="urn:microsoft.com/office/officeart/2008/layout/HorizontalMultiLevelHierarchy"/>
    <dgm:cxn modelId="{2778B1F5-6BDF-4002-9887-77DCDF7FEFE7}" type="presParOf" srcId="{C8D88B20-A9B4-49E0-A7E3-7125AF6DEE3A}" destId="{E83B153E-18C0-445E-8342-0873871DD2E3}" srcOrd="4" destOrd="0" presId="urn:microsoft.com/office/officeart/2008/layout/HorizontalMultiLevelHierarchy"/>
    <dgm:cxn modelId="{A96D7868-B154-4648-82EA-7D9FD02645F6}" type="presParOf" srcId="{E83B153E-18C0-445E-8342-0873871DD2E3}" destId="{79A6A90D-015D-4892-AAA4-F20B860694CB}" srcOrd="0" destOrd="0" presId="urn:microsoft.com/office/officeart/2008/layout/HorizontalMultiLevelHierarchy"/>
    <dgm:cxn modelId="{027CFC7A-16E7-4E33-BF3B-4FB735AC3BB1}" type="presParOf" srcId="{C8D88B20-A9B4-49E0-A7E3-7125AF6DEE3A}" destId="{0E4DDC27-68C1-4EBA-8715-3CED15240C92}" srcOrd="5" destOrd="0" presId="urn:microsoft.com/office/officeart/2008/layout/HorizontalMultiLevelHierarchy"/>
    <dgm:cxn modelId="{E4FAEDC5-9CF4-4CFC-ABE5-C4C7246C85E1}" type="presParOf" srcId="{0E4DDC27-68C1-4EBA-8715-3CED15240C92}" destId="{1D8444C2-B169-4714-9016-5C2563672F18}" srcOrd="0" destOrd="0" presId="urn:microsoft.com/office/officeart/2008/layout/HorizontalMultiLevelHierarchy"/>
    <dgm:cxn modelId="{6C18B282-3691-4257-9FBE-70365128C064}" type="presParOf" srcId="{0E4DDC27-68C1-4EBA-8715-3CED15240C92}" destId="{4DAB1162-9EF2-4F00-BE57-D81BF01C4EBC}" srcOrd="1" destOrd="0" presId="urn:microsoft.com/office/officeart/2008/layout/HorizontalMultiLevelHierarchy"/>
    <dgm:cxn modelId="{43C9C8EB-F7BC-4B74-8F88-4502D1339E76}" type="presParOf" srcId="{C8D88B20-A9B4-49E0-A7E3-7125AF6DEE3A}" destId="{F6B17F75-DCC4-4AA7-B3EA-932978868456}" srcOrd="6" destOrd="0" presId="urn:microsoft.com/office/officeart/2008/layout/HorizontalMultiLevelHierarchy"/>
    <dgm:cxn modelId="{33A0FE24-0A40-43C2-A2E2-EEA8860C1253}" type="presParOf" srcId="{F6B17F75-DCC4-4AA7-B3EA-932978868456}" destId="{B1BD1CFD-9ACF-4135-AEE5-01979576DA5D}" srcOrd="0" destOrd="0" presId="urn:microsoft.com/office/officeart/2008/layout/HorizontalMultiLevelHierarchy"/>
    <dgm:cxn modelId="{59A9A3C2-1615-42FE-87B8-913A79319B56}" type="presParOf" srcId="{C8D88B20-A9B4-49E0-A7E3-7125AF6DEE3A}" destId="{C5348894-E291-4802-926A-A534DBEF1954}" srcOrd="7" destOrd="0" presId="urn:microsoft.com/office/officeart/2008/layout/HorizontalMultiLevelHierarchy"/>
    <dgm:cxn modelId="{702E7088-751D-4DAE-A774-E890F8736A65}" type="presParOf" srcId="{C5348894-E291-4802-926A-A534DBEF1954}" destId="{950C4802-B29D-4663-8864-232B258F50D5}" srcOrd="0" destOrd="0" presId="urn:microsoft.com/office/officeart/2008/layout/HorizontalMultiLevelHierarchy"/>
    <dgm:cxn modelId="{447B4F3C-912E-4021-ACF5-AFEECAFA96FE}" type="presParOf" srcId="{C5348894-E291-4802-926A-A534DBEF1954}" destId="{DA91AA56-A876-4190-AC7E-DA615BCEC36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B09FA8-A22E-460C-8DB1-44E20638E9B1}">
      <dsp:nvSpPr>
        <dsp:cNvPr id="0" name=""/>
        <dsp:cNvSpPr/>
      </dsp:nvSpPr>
      <dsp:spPr>
        <a:xfrm>
          <a:off x="2411" y="1698515"/>
          <a:ext cx="2937420" cy="1174968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Erstellen</a:t>
          </a:r>
          <a:endParaRPr lang="de-DE" sz="2200" kern="1200" dirty="0"/>
        </a:p>
      </dsp:txBody>
      <dsp:txXfrm>
        <a:off x="589895" y="1698515"/>
        <a:ext cx="1762452" cy="1174968"/>
      </dsp:txXfrm>
    </dsp:sp>
    <dsp:sp modelId="{A4E3738F-A532-47B5-8204-A174B31E2432}">
      <dsp:nvSpPr>
        <dsp:cNvPr id="0" name=""/>
        <dsp:cNvSpPr/>
      </dsp:nvSpPr>
      <dsp:spPr>
        <a:xfrm>
          <a:off x="2646089" y="1698515"/>
          <a:ext cx="2937420" cy="1174968"/>
        </a:xfrm>
        <a:prstGeom prst="chevron">
          <a:avLst/>
        </a:prstGeom>
        <a:solidFill>
          <a:schemeClr val="accent2">
            <a:hueOff val="-762749"/>
            <a:satOff val="0"/>
            <a:lumOff val="-705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Formatieren</a:t>
          </a:r>
          <a:endParaRPr lang="de-DE" sz="2200" kern="1200" dirty="0"/>
        </a:p>
      </dsp:txBody>
      <dsp:txXfrm>
        <a:off x="3233573" y="1698515"/>
        <a:ext cx="1762452" cy="1174968"/>
      </dsp:txXfrm>
    </dsp:sp>
    <dsp:sp modelId="{C10D6281-0DD2-43D6-82A9-37E2B74F9C52}">
      <dsp:nvSpPr>
        <dsp:cNvPr id="0" name=""/>
        <dsp:cNvSpPr/>
      </dsp:nvSpPr>
      <dsp:spPr>
        <a:xfrm>
          <a:off x="5289768" y="1698515"/>
          <a:ext cx="2937420" cy="1174968"/>
        </a:xfrm>
        <a:prstGeom prst="chevron">
          <a:avLst/>
        </a:prstGeom>
        <a:solidFill>
          <a:schemeClr val="accent2">
            <a:hueOff val="-1525497"/>
            <a:satOff val="0"/>
            <a:lumOff val="-1411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Animieren</a:t>
          </a:r>
          <a:endParaRPr lang="de-DE" sz="2200" kern="1200" dirty="0"/>
        </a:p>
      </dsp:txBody>
      <dsp:txXfrm>
        <a:off x="5877252" y="1698515"/>
        <a:ext cx="1762452" cy="11749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F6237D-746F-44EE-817D-60241DC1C324}">
      <dsp:nvSpPr>
        <dsp:cNvPr id="0" name=""/>
        <dsp:cNvSpPr/>
      </dsp:nvSpPr>
      <dsp:spPr>
        <a:xfrm>
          <a:off x="3261085" y="1779859"/>
          <a:ext cx="2262278" cy="195696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Office</a:t>
          </a:r>
          <a:endParaRPr lang="de-DE" sz="1700" kern="1200" dirty="0"/>
        </a:p>
      </dsp:txBody>
      <dsp:txXfrm>
        <a:off x="3635976" y="2104155"/>
        <a:ext cx="1512496" cy="1308370"/>
      </dsp:txXfrm>
    </dsp:sp>
    <dsp:sp modelId="{D6A927F2-4394-4E4D-9E36-0B2D1785418F}">
      <dsp:nvSpPr>
        <dsp:cNvPr id="0" name=""/>
        <dsp:cNvSpPr/>
      </dsp:nvSpPr>
      <dsp:spPr>
        <a:xfrm>
          <a:off x="4677706" y="843584"/>
          <a:ext cx="853550" cy="73544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143814-FA1D-4C67-B2A6-9BCA59F4FE36}">
      <dsp:nvSpPr>
        <dsp:cNvPr id="0" name=""/>
        <dsp:cNvSpPr/>
      </dsp:nvSpPr>
      <dsp:spPr>
        <a:xfrm>
          <a:off x="3469474" y="0"/>
          <a:ext cx="1853920" cy="1603859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Word</a:t>
          </a:r>
          <a:endParaRPr lang="de-DE" sz="1700" kern="1200" dirty="0"/>
        </a:p>
      </dsp:txBody>
      <dsp:txXfrm>
        <a:off x="3776708" y="265794"/>
        <a:ext cx="1239452" cy="1072271"/>
      </dsp:txXfrm>
    </dsp:sp>
    <dsp:sp modelId="{52CE0C52-EA57-4679-A422-7F67963ED940}">
      <dsp:nvSpPr>
        <dsp:cNvPr id="0" name=""/>
        <dsp:cNvSpPr/>
      </dsp:nvSpPr>
      <dsp:spPr>
        <a:xfrm>
          <a:off x="5673866" y="2218478"/>
          <a:ext cx="853550" cy="73544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AA612-7D55-4499-B75C-D39555441B28}">
      <dsp:nvSpPr>
        <dsp:cNvPr id="0" name=""/>
        <dsp:cNvSpPr/>
      </dsp:nvSpPr>
      <dsp:spPr>
        <a:xfrm>
          <a:off x="5169735" y="986481"/>
          <a:ext cx="1853920" cy="1603859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-305099"/>
            <a:satOff val="0"/>
            <a:lumOff val="-2824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Outlook</a:t>
          </a:r>
          <a:endParaRPr lang="de-DE" sz="1700" kern="1200" dirty="0"/>
        </a:p>
      </dsp:txBody>
      <dsp:txXfrm>
        <a:off x="5476969" y="1252275"/>
        <a:ext cx="1239452" cy="1072271"/>
      </dsp:txXfrm>
    </dsp:sp>
    <dsp:sp modelId="{DE9364DC-78C0-40E2-BD76-DEFACAD5C806}">
      <dsp:nvSpPr>
        <dsp:cNvPr id="0" name=""/>
        <dsp:cNvSpPr/>
      </dsp:nvSpPr>
      <dsp:spPr>
        <a:xfrm>
          <a:off x="4981869" y="3770476"/>
          <a:ext cx="853550" cy="73544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0F9901-3E43-40F4-AE86-E848353FC2A3}">
      <dsp:nvSpPr>
        <dsp:cNvPr id="0" name=""/>
        <dsp:cNvSpPr/>
      </dsp:nvSpPr>
      <dsp:spPr>
        <a:xfrm>
          <a:off x="5169735" y="2925788"/>
          <a:ext cx="1853920" cy="1603859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-610199"/>
            <a:satOff val="0"/>
            <a:lumOff val="-5647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PowerPoint</a:t>
          </a:r>
          <a:endParaRPr lang="de-DE" sz="1700" kern="1200" dirty="0"/>
        </a:p>
      </dsp:txBody>
      <dsp:txXfrm>
        <a:off x="5476969" y="3191582"/>
        <a:ext cx="1239452" cy="1072271"/>
      </dsp:txXfrm>
    </dsp:sp>
    <dsp:sp modelId="{12E623E7-8F60-47FE-BBF2-566D568FF261}">
      <dsp:nvSpPr>
        <dsp:cNvPr id="0" name=""/>
        <dsp:cNvSpPr/>
      </dsp:nvSpPr>
      <dsp:spPr>
        <a:xfrm>
          <a:off x="3265295" y="3931579"/>
          <a:ext cx="853550" cy="73544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D62D4E-CE9D-4514-8F1B-A17822A23F7F}">
      <dsp:nvSpPr>
        <dsp:cNvPr id="0" name=""/>
        <dsp:cNvSpPr/>
      </dsp:nvSpPr>
      <dsp:spPr>
        <a:xfrm>
          <a:off x="3469474" y="3913372"/>
          <a:ext cx="1853920" cy="1603859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-915299"/>
            <a:satOff val="0"/>
            <a:lumOff val="-8471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Excel</a:t>
          </a:r>
          <a:endParaRPr lang="de-DE" sz="1700" kern="1200" dirty="0"/>
        </a:p>
      </dsp:txBody>
      <dsp:txXfrm>
        <a:off x="3776708" y="4179166"/>
        <a:ext cx="1239452" cy="1072271"/>
      </dsp:txXfrm>
    </dsp:sp>
    <dsp:sp modelId="{22EC646F-A399-41E9-85E0-F238B954DD93}">
      <dsp:nvSpPr>
        <dsp:cNvPr id="0" name=""/>
        <dsp:cNvSpPr/>
      </dsp:nvSpPr>
      <dsp:spPr>
        <a:xfrm>
          <a:off x="2252822" y="2557237"/>
          <a:ext cx="853550" cy="73544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FA4339-C6E1-42D8-82F5-384D1DF19094}">
      <dsp:nvSpPr>
        <dsp:cNvPr id="0" name=""/>
        <dsp:cNvSpPr/>
      </dsp:nvSpPr>
      <dsp:spPr>
        <a:xfrm>
          <a:off x="1761320" y="2926891"/>
          <a:ext cx="1853920" cy="1603859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-1220398"/>
            <a:satOff val="0"/>
            <a:lumOff val="-11294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OneNote</a:t>
          </a:r>
          <a:endParaRPr lang="de-DE" sz="1700" kern="1200" dirty="0"/>
        </a:p>
      </dsp:txBody>
      <dsp:txXfrm>
        <a:off x="2068554" y="3192685"/>
        <a:ext cx="1239452" cy="1072271"/>
      </dsp:txXfrm>
    </dsp:sp>
    <dsp:sp modelId="{D24A3102-50F8-4D63-BE15-7C4012383A9D}">
      <dsp:nvSpPr>
        <dsp:cNvPr id="0" name=""/>
        <dsp:cNvSpPr/>
      </dsp:nvSpPr>
      <dsp:spPr>
        <a:xfrm>
          <a:off x="1761320" y="984274"/>
          <a:ext cx="1853920" cy="1603859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-1525497"/>
            <a:satOff val="0"/>
            <a:lumOff val="-14118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Access</a:t>
          </a:r>
          <a:endParaRPr lang="de-DE" sz="1700" kern="1200" dirty="0"/>
        </a:p>
      </dsp:txBody>
      <dsp:txXfrm>
        <a:off x="2068554" y="1250068"/>
        <a:ext cx="1239452" cy="10722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8B51DA-0AB0-46A0-AF1D-DA3E89CDCB25}">
      <dsp:nvSpPr>
        <dsp:cNvPr id="0" name=""/>
        <dsp:cNvSpPr/>
      </dsp:nvSpPr>
      <dsp:spPr>
        <a:xfrm>
          <a:off x="3632787" y="1998915"/>
          <a:ext cx="1519401" cy="15194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/>
            <a:t>Office</a:t>
          </a:r>
          <a:endParaRPr lang="de-DE" sz="2700" kern="1200" dirty="0"/>
        </a:p>
      </dsp:txBody>
      <dsp:txXfrm>
        <a:off x="3855298" y="2221426"/>
        <a:ext cx="1074379" cy="1074379"/>
      </dsp:txXfrm>
    </dsp:sp>
    <dsp:sp modelId="{A2A9692C-5976-4B1E-98B1-A7238F16644D}">
      <dsp:nvSpPr>
        <dsp:cNvPr id="0" name=""/>
        <dsp:cNvSpPr/>
      </dsp:nvSpPr>
      <dsp:spPr>
        <a:xfrm rot="16200000">
          <a:off x="4162753" y="1753615"/>
          <a:ext cx="459468" cy="31131"/>
        </a:xfrm>
        <a:custGeom>
          <a:avLst/>
          <a:gdLst/>
          <a:ahLst/>
          <a:cxnLst/>
          <a:rect l="0" t="0" r="0" b="0"/>
          <a:pathLst>
            <a:path>
              <a:moveTo>
                <a:pt x="0" y="15565"/>
              </a:moveTo>
              <a:lnTo>
                <a:pt x="459468" y="1556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4381001" y="1757694"/>
        <a:ext cx="22973" cy="22973"/>
      </dsp:txXfrm>
    </dsp:sp>
    <dsp:sp modelId="{81C024D1-82F0-4427-BB7F-BA26DEC78F91}">
      <dsp:nvSpPr>
        <dsp:cNvPr id="0" name=""/>
        <dsp:cNvSpPr/>
      </dsp:nvSpPr>
      <dsp:spPr>
        <a:xfrm>
          <a:off x="3632787" y="20045"/>
          <a:ext cx="1519401" cy="151940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Word</a:t>
          </a:r>
          <a:endParaRPr lang="de-DE" sz="1500" kern="1200" dirty="0"/>
        </a:p>
      </dsp:txBody>
      <dsp:txXfrm>
        <a:off x="3855298" y="242556"/>
        <a:ext cx="1074379" cy="1074379"/>
      </dsp:txXfrm>
    </dsp:sp>
    <dsp:sp modelId="{5CEC1478-3495-4228-9E37-F2809BF9D1F2}">
      <dsp:nvSpPr>
        <dsp:cNvPr id="0" name=""/>
        <dsp:cNvSpPr/>
      </dsp:nvSpPr>
      <dsp:spPr>
        <a:xfrm rot="19800000">
          <a:off x="5019629" y="2248332"/>
          <a:ext cx="459468" cy="31131"/>
        </a:xfrm>
        <a:custGeom>
          <a:avLst/>
          <a:gdLst/>
          <a:ahLst/>
          <a:cxnLst/>
          <a:rect l="0" t="0" r="0" b="0"/>
          <a:pathLst>
            <a:path>
              <a:moveTo>
                <a:pt x="0" y="15565"/>
              </a:moveTo>
              <a:lnTo>
                <a:pt x="459468" y="1556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5237877" y="2252411"/>
        <a:ext cx="22973" cy="22973"/>
      </dsp:txXfrm>
    </dsp:sp>
    <dsp:sp modelId="{9FBEEE57-81DF-43A4-985F-B73AEDB05197}">
      <dsp:nvSpPr>
        <dsp:cNvPr id="0" name=""/>
        <dsp:cNvSpPr/>
      </dsp:nvSpPr>
      <dsp:spPr>
        <a:xfrm>
          <a:off x="5346538" y="1009480"/>
          <a:ext cx="1519401" cy="1519401"/>
        </a:xfrm>
        <a:prstGeom prst="ellipse">
          <a:avLst/>
        </a:prstGeom>
        <a:solidFill>
          <a:schemeClr val="accent2">
            <a:hueOff val="-305099"/>
            <a:satOff val="0"/>
            <a:lumOff val="-2824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Outlook</a:t>
          </a:r>
          <a:endParaRPr lang="de-DE" sz="1500" kern="1200" dirty="0"/>
        </a:p>
      </dsp:txBody>
      <dsp:txXfrm>
        <a:off x="5569049" y="1231991"/>
        <a:ext cx="1074379" cy="1074379"/>
      </dsp:txXfrm>
    </dsp:sp>
    <dsp:sp modelId="{6724EC1A-1216-4E7D-9231-A299E567D898}">
      <dsp:nvSpPr>
        <dsp:cNvPr id="0" name=""/>
        <dsp:cNvSpPr/>
      </dsp:nvSpPr>
      <dsp:spPr>
        <a:xfrm rot="1800000">
          <a:off x="5019629" y="3237767"/>
          <a:ext cx="459468" cy="31131"/>
        </a:xfrm>
        <a:custGeom>
          <a:avLst/>
          <a:gdLst/>
          <a:ahLst/>
          <a:cxnLst/>
          <a:rect l="0" t="0" r="0" b="0"/>
          <a:pathLst>
            <a:path>
              <a:moveTo>
                <a:pt x="0" y="15565"/>
              </a:moveTo>
              <a:lnTo>
                <a:pt x="459468" y="1556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5237877" y="3241846"/>
        <a:ext cx="22973" cy="22973"/>
      </dsp:txXfrm>
    </dsp:sp>
    <dsp:sp modelId="{81AF3C87-C75C-4D76-A5A1-BA064667FFCD}">
      <dsp:nvSpPr>
        <dsp:cNvPr id="0" name=""/>
        <dsp:cNvSpPr/>
      </dsp:nvSpPr>
      <dsp:spPr>
        <a:xfrm>
          <a:off x="5346538" y="2988350"/>
          <a:ext cx="1519401" cy="1519401"/>
        </a:xfrm>
        <a:prstGeom prst="ellipse">
          <a:avLst/>
        </a:prstGeom>
        <a:solidFill>
          <a:schemeClr val="accent2">
            <a:hueOff val="-610199"/>
            <a:satOff val="0"/>
            <a:lumOff val="-5647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PowerPoint</a:t>
          </a:r>
          <a:endParaRPr lang="de-DE" sz="1500" kern="1200" dirty="0"/>
        </a:p>
      </dsp:txBody>
      <dsp:txXfrm>
        <a:off x="5569049" y="3210861"/>
        <a:ext cx="1074379" cy="1074379"/>
      </dsp:txXfrm>
    </dsp:sp>
    <dsp:sp modelId="{DFA10F6E-4722-4B07-AE1F-5EC830B8FC87}">
      <dsp:nvSpPr>
        <dsp:cNvPr id="0" name=""/>
        <dsp:cNvSpPr/>
      </dsp:nvSpPr>
      <dsp:spPr>
        <a:xfrm rot="5400000">
          <a:off x="4162753" y="3732485"/>
          <a:ext cx="459468" cy="31131"/>
        </a:xfrm>
        <a:custGeom>
          <a:avLst/>
          <a:gdLst/>
          <a:ahLst/>
          <a:cxnLst/>
          <a:rect l="0" t="0" r="0" b="0"/>
          <a:pathLst>
            <a:path>
              <a:moveTo>
                <a:pt x="0" y="15565"/>
              </a:moveTo>
              <a:lnTo>
                <a:pt x="459468" y="1556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4381001" y="3736564"/>
        <a:ext cx="22973" cy="22973"/>
      </dsp:txXfrm>
    </dsp:sp>
    <dsp:sp modelId="{64FC71F3-A1EF-4BC4-A104-15D495F75FE8}">
      <dsp:nvSpPr>
        <dsp:cNvPr id="0" name=""/>
        <dsp:cNvSpPr/>
      </dsp:nvSpPr>
      <dsp:spPr>
        <a:xfrm>
          <a:off x="3632787" y="3977785"/>
          <a:ext cx="1519401" cy="1519401"/>
        </a:xfrm>
        <a:prstGeom prst="ellipse">
          <a:avLst/>
        </a:prstGeom>
        <a:solidFill>
          <a:schemeClr val="accent2">
            <a:hueOff val="-915299"/>
            <a:satOff val="0"/>
            <a:lumOff val="-8471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Excel</a:t>
          </a:r>
          <a:endParaRPr lang="de-DE" sz="1500" kern="1200" dirty="0"/>
        </a:p>
      </dsp:txBody>
      <dsp:txXfrm>
        <a:off x="3855298" y="4200296"/>
        <a:ext cx="1074379" cy="1074379"/>
      </dsp:txXfrm>
    </dsp:sp>
    <dsp:sp modelId="{4C279B51-D9E6-4FBB-98D3-FE658221A4EA}">
      <dsp:nvSpPr>
        <dsp:cNvPr id="0" name=""/>
        <dsp:cNvSpPr/>
      </dsp:nvSpPr>
      <dsp:spPr>
        <a:xfrm rot="9000000">
          <a:off x="3305877" y="3237767"/>
          <a:ext cx="459468" cy="31131"/>
        </a:xfrm>
        <a:custGeom>
          <a:avLst/>
          <a:gdLst/>
          <a:ahLst/>
          <a:cxnLst/>
          <a:rect l="0" t="0" r="0" b="0"/>
          <a:pathLst>
            <a:path>
              <a:moveTo>
                <a:pt x="0" y="15565"/>
              </a:moveTo>
              <a:lnTo>
                <a:pt x="459468" y="1556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3524125" y="3241846"/>
        <a:ext cx="22973" cy="22973"/>
      </dsp:txXfrm>
    </dsp:sp>
    <dsp:sp modelId="{59072536-CD8D-473E-976E-419B48447EF1}">
      <dsp:nvSpPr>
        <dsp:cNvPr id="0" name=""/>
        <dsp:cNvSpPr/>
      </dsp:nvSpPr>
      <dsp:spPr>
        <a:xfrm>
          <a:off x="1919035" y="2988350"/>
          <a:ext cx="1519401" cy="1519401"/>
        </a:xfrm>
        <a:prstGeom prst="ellipse">
          <a:avLst/>
        </a:prstGeom>
        <a:solidFill>
          <a:schemeClr val="accent2">
            <a:hueOff val="-1220398"/>
            <a:satOff val="0"/>
            <a:lumOff val="-11294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OneNote</a:t>
          </a:r>
          <a:endParaRPr lang="de-DE" sz="1500" kern="1200" dirty="0"/>
        </a:p>
      </dsp:txBody>
      <dsp:txXfrm>
        <a:off x="2141546" y="3210861"/>
        <a:ext cx="1074379" cy="1074379"/>
      </dsp:txXfrm>
    </dsp:sp>
    <dsp:sp modelId="{7344396E-4862-43FB-A39C-9D3F6F054AEE}">
      <dsp:nvSpPr>
        <dsp:cNvPr id="0" name=""/>
        <dsp:cNvSpPr/>
      </dsp:nvSpPr>
      <dsp:spPr>
        <a:xfrm rot="12600000">
          <a:off x="3305877" y="2248332"/>
          <a:ext cx="459468" cy="31131"/>
        </a:xfrm>
        <a:custGeom>
          <a:avLst/>
          <a:gdLst/>
          <a:ahLst/>
          <a:cxnLst/>
          <a:rect l="0" t="0" r="0" b="0"/>
          <a:pathLst>
            <a:path>
              <a:moveTo>
                <a:pt x="0" y="15565"/>
              </a:moveTo>
              <a:lnTo>
                <a:pt x="459468" y="1556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3524125" y="2252411"/>
        <a:ext cx="22973" cy="22973"/>
      </dsp:txXfrm>
    </dsp:sp>
    <dsp:sp modelId="{A535CD80-90B7-446C-A7F6-E3D51655BBA3}">
      <dsp:nvSpPr>
        <dsp:cNvPr id="0" name=""/>
        <dsp:cNvSpPr/>
      </dsp:nvSpPr>
      <dsp:spPr>
        <a:xfrm>
          <a:off x="1919035" y="1009480"/>
          <a:ext cx="1519401" cy="1519401"/>
        </a:xfrm>
        <a:prstGeom prst="ellipse">
          <a:avLst/>
        </a:prstGeom>
        <a:solidFill>
          <a:schemeClr val="accent2">
            <a:hueOff val="-1525497"/>
            <a:satOff val="0"/>
            <a:lumOff val="-14118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Access</a:t>
          </a:r>
          <a:endParaRPr lang="de-DE" sz="1500" kern="1200" dirty="0"/>
        </a:p>
      </dsp:txBody>
      <dsp:txXfrm>
        <a:off x="2141546" y="1231991"/>
        <a:ext cx="1074379" cy="10743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B17F75-DCC4-4AA7-B3EA-932978868456}">
      <dsp:nvSpPr>
        <dsp:cNvPr id="0" name=""/>
        <dsp:cNvSpPr/>
      </dsp:nvSpPr>
      <dsp:spPr>
        <a:xfrm>
          <a:off x="2839577" y="2286000"/>
          <a:ext cx="569854" cy="1628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4927" y="0"/>
              </a:lnTo>
              <a:lnTo>
                <a:pt x="284927" y="1628775"/>
              </a:lnTo>
              <a:lnTo>
                <a:pt x="569854" y="16287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600" kern="1200"/>
        </a:p>
      </dsp:txBody>
      <dsp:txXfrm>
        <a:off x="3081365" y="3057247"/>
        <a:ext cx="86279" cy="86279"/>
      </dsp:txXfrm>
    </dsp:sp>
    <dsp:sp modelId="{E83B153E-18C0-445E-8342-0873871DD2E3}">
      <dsp:nvSpPr>
        <dsp:cNvPr id="0" name=""/>
        <dsp:cNvSpPr/>
      </dsp:nvSpPr>
      <dsp:spPr>
        <a:xfrm>
          <a:off x="2839577" y="2286000"/>
          <a:ext cx="569854" cy="5429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4927" y="0"/>
              </a:lnTo>
              <a:lnTo>
                <a:pt x="284927" y="542924"/>
              </a:lnTo>
              <a:lnTo>
                <a:pt x="569854" y="5429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3104827" y="2537785"/>
        <a:ext cx="39354" cy="39354"/>
      </dsp:txXfrm>
    </dsp:sp>
    <dsp:sp modelId="{F29F6AC0-3FF7-407C-B72A-F3018A196FBC}">
      <dsp:nvSpPr>
        <dsp:cNvPr id="0" name=""/>
        <dsp:cNvSpPr/>
      </dsp:nvSpPr>
      <dsp:spPr>
        <a:xfrm>
          <a:off x="2839577" y="1743075"/>
          <a:ext cx="569854" cy="542924"/>
        </a:xfrm>
        <a:custGeom>
          <a:avLst/>
          <a:gdLst/>
          <a:ahLst/>
          <a:cxnLst/>
          <a:rect l="0" t="0" r="0" b="0"/>
          <a:pathLst>
            <a:path>
              <a:moveTo>
                <a:pt x="0" y="542924"/>
              </a:moveTo>
              <a:lnTo>
                <a:pt x="284927" y="542924"/>
              </a:lnTo>
              <a:lnTo>
                <a:pt x="284927" y="0"/>
              </a:lnTo>
              <a:lnTo>
                <a:pt x="569854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3104827" y="1994860"/>
        <a:ext cx="39354" cy="39354"/>
      </dsp:txXfrm>
    </dsp:sp>
    <dsp:sp modelId="{B0EF6691-F0AD-40FF-911B-95F882FF1535}">
      <dsp:nvSpPr>
        <dsp:cNvPr id="0" name=""/>
        <dsp:cNvSpPr/>
      </dsp:nvSpPr>
      <dsp:spPr>
        <a:xfrm>
          <a:off x="2839577" y="657224"/>
          <a:ext cx="569854" cy="1628775"/>
        </a:xfrm>
        <a:custGeom>
          <a:avLst/>
          <a:gdLst/>
          <a:ahLst/>
          <a:cxnLst/>
          <a:rect l="0" t="0" r="0" b="0"/>
          <a:pathLst>
            <a:path>
              <a:moveTo>
                <a:pt x="0" y="1628775"/>
              </a:moveTo>
              <a:lnTo>
                <a:pt x="284927" y="1628775"/>
              </a:lnTo>
              <a:lnTo>
                <a:pt x="284927" y="0"/>
              </a:lnTo>
              <a:lnTo>
                <a:pt x="569854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600" kern="1200"/>
        </a:p>
      </dsp:txBody>
      <dsp:txXfrm>
        <a:off x="3081365" y="1428472"/>
        <a:ext cx="86279" cy="86279"/>
      </dsp:txXfrm>
    </dsp:sp>
    <dsp:sp modelId="{FF897A6E-9AB3-43F4-BDFE-A46306A2D354}">
      <dsp:nvSpPr>
        <dsp:cNvPr id="0" name=""/>
        <dsp:cNvSpPr/>
      </dsp:nvSpPr>
      <dsp:spPr>
        <a:xfrm rot="16200000">
          <a:off x="119237" y="1851660"/>
          <a:ext cx="4572000" cy="8686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600" kern="1200" dirty="0" smtClean="0"/>
            <a:t>Office</a:t>
          </a:r>
          <a:endParaRPr lang="de-DE" sz="5600" kern="1200" dirty="0"/>
        </a:p>
      </dsp:txBody>
      <dsp:txXfrm>
        <a:off x="119237" y="1851660"/>
        <a:ext cx="4572000" cy="868680"/>
      </dsp:txXfrm>
    </dsp:sp>
    <dsp:sp modelId="{809596EE-7043-4BA2-87ED-F8AA62C2CDE1}">
      <dsp:nvSpPr>
        <dsp:cNvPr id="0" name=""/>
        <dsp:cNvSpPr/>
      </dsp:nvSpPr>
      <dsp:spPr>
        <a:xfrm>
          <a:off x="3409431" y="222884"/>
          <a:ext cx="2849270" cy="8686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000" kern="1200" dirty="0" smtClean="0"/>
            <a:t>Word</a:t>
          </a:r>
          <a:endParaRPr lang="de-DE" sz="4000" kern="1200" dirty="0"/>
        </a:p>
      </dsp:txBody>
      <dsp:txXfrm>
        <a:off x="3409431" y="222884"/>
        <a:ext cx="2849270" cy="868680"/>
      </dsp:txXfrm>
    </dsp:sp>
    <dsp:sp modelId="{82032533-A0F1-40C9-AD4D-77D30170EB52}">
      <dsp:nvSpPr>
        <dsp:cNvPr id="0" name=""/>
        <dsp:cNvSpPr/>
      </dsp:nvSpPr>
      <dsp:spPr>
        <a:xfrm>
          <a:off x="3409431" y="1308735"/>
          <a:ext cx="2849270" cy="8686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000" kern="1200" dirty="0" smtClean="0"/>
            <a:t>Excel</a:t>
          </a:r>
          <a:endParaRPr lang="de-DE" sz="4000" kern="1200" dirty="0"/>
        </a:p>
      </dsp:txBody>
      <dsp:txXfrm>
        <a:off x="3409431" y="1308735"/>
        <a:ext cx="2849270" cy="868680"/>
      </dsp:txXfrm>
    </dsp:sp>
    <dsp:sp modelId="{1D8444C2-B169-4714-9016-5C2563672F18}">
      <dsp:nvSpPr>
        <dsp:cNvPr id="0" name=""/>
        <dsp:cNvSpPr/>
      </dsp:nvSpPr>
      <dsp:spPr>
        <a:xfrm>
          <a:off x="3409431" y="2394585"/>
          <a:ext cx="2849270" cy="8686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000" kern="1200" dirty="0" smtClean="0"/>
            <a:t>PowerPoint</a:t>
          </a:r>
          <a:endParaRPr lang="de-DE" sz="4000" kern="1200" dirty="0"/>
        </a:p>
      </dsp:txBody>
      <dsp:txXfrm>
        <a:off x="3409431" y="2394585"/>
        <a:ext cx="2849270" cy="868680"/>
      </dsp:txXfrm>
    </dsp:sp>
    <dsp:sp modelId="{950C4802-B29D-4663-8864-232B258F50D5}">
      <dsp:nvSpPr>
        <dsp:cNvPr id="0" name=""/>
        <dsp:cNvSpPr/>
      </dsp:nvSpPr>
      <dsp:spPr>
        <a:xfrm>
          <a:off x="3409431" y="3480435"/>
          <a:ext cx="2849270" cy="8686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000" kern="1200" dirty="0" smtClean="0"/>
            <a:t>Outlook</a:t>
          </a:r>
          <a:endParaRPr lang="de-DE" sz="4000" kern="1200" dirty="0"/>
        </a:p>
      </dsp:txBody>
      <dsp:txXfrm>
        <a:off x="3409431" y="3480435"/>
        <a:ext cx="2849270" cy="8686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Radialsechseck"/>
  <dgm:desc val="Wird verwendet, um einen sequenziellen Prozess darzustellen, der sich auf eine zentrale Idee oder ein zentrales Thema bezieht. Auf 6 Formen der Ebene 2 beschränkt. Dies eignet sich am besten für kleine Textmengen. Nicht verwendeter Text wird nicht angezeigt, ist aber weiterhin verfügbar, wenn Sie das Layout wechseln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leichschenkliges Dreieck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9DFA01F-3C8B-4C7A-86B9-314BAC9BAD52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6EB3812-2D8E-4E61-BF60-47898816C31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A01F-3C8B-4C7A-86B9-314BAC9BAD52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B3812-2D8E-4E61-BF60-47898816C31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A01F-3C8B-4C7A-86B9-314BAC9BAD52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B3812-2D8E-4E61-BF60-47898816C31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9DFA01F-3C8B-4C7A-86B9-314BAC9BAD52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B3812-2D8E-4E61-BF60-47898816C31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winkliges Dreieck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Gleichschenkliges Dreieck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9DFA01F-3C8B-4C7A-86B9-314BAC9BAD52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6EB3812-2D8E-4E61-BF60-47898816C31E}" type="slidenum">
              <a:rPr lang="de-DE" smtClean="0"/>
              <a:t>‹Nr.›</a:t>
            </a:fld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9DFA01F-3C8B-4C7A-86B9-314BAC9BAD52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6EB3812-2D8E-4E61-BF60-47898816C31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9DFA01F-3C8B-4C7A-86B9-314BAC9BAD52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6EB3812-2D8E-4E61-BF60-47898816C31E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A01F-3C8B-4C7A-86B9-314BAC9BAD52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B3812-2D8E-4E61-BF60-47898816C31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9DFA01F-3C8B-4C7A-86B9-314BAC9BAD52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6EB3812-2D8E-4E61-BF60-47898816C31E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9DFA01F-3C8B-4C7A-86B9-314BAC9BAD52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6EB3812-2D8E-4E61-BF60-47898816C31E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9DFA01F-3C8B-4C7A-86B9-314BAC9BAD52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6EB3812-2D8E-4E61-BF60-47898816C31E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winkliges Dreieck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9DFA01F-3C8B-4C7A-86B9-314BAC9BAD52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6EB3812-2D8E-4E61-BF60-47898816C31E}" type="slidenum">
              <a:rPr lang="de-DE" smtClean="0"/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Ablauf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7217354"/>
              </p:ext>
            </p:extLst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478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1B09FA8-A22E-460C-8DB1-44E20638E9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21B09FA8-A22E-460C-8DB1-44E20638E9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4E3738F-A532-47B5-8204-A174B31E24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A4E3738F-A532-47B5-8204-A174B31E24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10D6281-0DD2-43D6-82A9-37E2B74F9C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C10D6281-0DD2-43D6-82A9-37E2B74F9C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Wichtige Office-Programme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9483145"/>
              </p:ext>
            </p:extLst>
          </p:nvPr>
        </p:nvGraphicFramePr>
        <p:xfrm>
          <a:off x="179512" y="1340768"/>
          <a:ext cx="8784976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464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F6237D-746F-44EE-817D-60241DC1C3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F6F6237D-746F-44EE-817D-60241DC1C3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F6F6237D-746F-44EE-817D-60241DC1C3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F6F6237D-746F-44EE-817D-60241DC1C3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graphicEl>
                                              <a:dgm id="{F6F6237D-746F-44EE-817D-60241DC1C3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F6F6237D-746F-44EE-817D-60241DC1C3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D77F9E2-0FC2-4C2C-9CE5-8739CFE4C8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graphicEl>
                                              <a:dgm id="{ED77F9E2-0FC2-4C2C-9CE5-8739CFE4C8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ED77F9E2-0FC2-4C2C-9CE5-8739CFE4C8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ED77F9E2-0FC2-4C2C-9CE5-8739CFE4C8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D77F9E2-0FC2-4C2C-9CE5-8739CFE4C8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D77F9E2-0FC2-4C2C-9CE5-8739CFE4C8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143814-FA1D-4C67-B2A6-9BCA59F4F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8C143814-FA1D-4C67-B2A6-9BCA59F4F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8C143814-FA1D-4C67-B2A6-9BCA59F4F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8C143814-FA1D-4C67-B2A6-9BCA59F4FE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8C143814-FA1D-4C67-B2A6-9BCA59F4F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8C143814-FA1D-4C67-B2A6-9BCA59F4F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A927F2-4394-4E4D-9E36-0B2D178541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D6A927F2-4394-4E4D-9E36-0B2D178541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D6A927F2-4394-4E4D-9E36-0B2D178541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D6A927F2-4394-4E4D-9E36-0B2D178541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D6A927F2-4394-4E4D-9E36-0B2D178541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D6A927F2-4394-4E4D-9E36-0B2D178541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BAA612-7D55-4499-B75C-D39555441B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CDBAA612-7D55-4499-B75C-D39555441B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CDBAA612-7D55-4499-B75C-D39555441B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CDBAA612-7D55-4499-B75C-D39555441B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CDBAA612-7D55-4499-B75C-D39555441B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CDBAA612-7D55-4499-B75C-D39555441B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CE0C52-EA57-4679-A422-7F67963ED9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52CE0C52-EA57-4679-A422-7F67963ED9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52CE0C52-EA57-4679-A422-7F67963ED9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graphicEl>
                                              <a:dgm id="{52CE0C52-EA57-4679-A422-7F67963ED9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52CE0C52-EA57-4679-A422-7F67963ED9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52CE0C52-EA57-4679-A422-7F67963ED9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0F9901-3E43-40F4-AE86-E848353FC2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960F9901-3E43-40F4-AE86-E848353FC2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960F9901-3E43-40F4-AE86-E848353FC2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graphicEl>
                                              <a:dgm id="{960F9901-3E43-40F4-AE86-E848353FC2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960F9901-3E43-40F4-AE86-E848353FC2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graphicEl>
                                              <a:dgm id="{960F9901-3E43-40F4-AE86-E848353FC2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9364DC-78C0-40E2-BD76-DEFACAD5C8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DE9364DC-78C0-40E2-BD76-DEFACAD5C8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graphicEl>
                                              <a:dgm id="{DE9364DC-78C0-40E2-BD76-DEFACAD5C8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>
                                            <p:graphicEl>
                                              <a:dgm id="{DE9364DC-78C0-40E2-BD76-DEFACAD5C8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DE9364DC-78C0-40E2-BD76-DEFACAD5C8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DE9364DC-78C0-40E2-BD76-DEFACAD5C8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D62D4E-CE9D-4514-8F1B-A17822A23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graphicEl>
                                              <a:dgm id="{C3D62D4E-CE9D-4514-8F1B-A17822A23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graphicEl>
                                              <a:dgm id="{C3D62D4E-CE9D-4514-8F1B-A17822A23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>
                                            <p:graphicEl>
                                              <a:dgm id="{C3D62D4E-CE9D-4514-8F1B-A17822A23F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C3D62D4E-CE9D-4514-8F1B-A17822A23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graphicEl>
                                              <a:dgm id="{C3D62D4E-CE9D-4514-8F1B-A17822A23F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E623E7-8F60-47FE-BBF2-566D568FF2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>
                                            <p:graphicEl>
                                              <a:dgm id="{12E623E7-8F60-47FE-BBF2-566D568FF2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">
                                            <p:graphicEl>
                                              <a:dgm id="{12E623E7-8F60-47FE-BBF2-566D568FF2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">
                                            <p:graphicEl>
                                              <a:dgm id="{12E623E7-8F60-47FE-BBF2-566D568FF2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>
                                            <p:graphicEl>
                                              <a:dgm id="{12E623E7-8F60-47FE-BBF2-566D568FF2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>
                                            <p:graphicEl>
                                              <a:dgm id="{12E623E7-8F60-47FE-BBF2-566D568FF2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FA4339-C6E1-42D8-82F5-384D1DF190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">
                                            <p:graphicEl>
                                              <a:dgm id="{BAFA4339-C6E1-42D8-82F5-384D1DF190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">
                                            <p:graphicEl>
                                              <a:dgm id="{BAFA4339-C6E1-42D8-82F5-384D1DF190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">
                                            <p:graphicEl>
                                              <a:dgm id="{BAFA4339-C6E1-42D8-82F5-384D1DF190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">
                                            <p:graphicEl>
                                              <a:dgm id="{BAFA4339-C6E1-42D8-82F5-384D1DF190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">
                                            <p:graphicEl>
                                              <a:dgm id="{BAFA4339-C6E1-42D8-82F5-384D1DF190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EC646F-A399-41E9-85E0-F238B954DD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">
                                            <p:graphicEl>
                                              <a:dgm id="{22EC646F-A399-41E9-85E0-F238B954DD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">
                                            <p:graphicEl>
                                              <a:dgm id="{22EC646F-A399-41E9-85E0-F238B954DD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">
                                            <p:graphicEl>
                                              <a:dgm id="{22EC646F-A399-41E9-85E0-F238B954DD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">
                                            <p:graphicEl>
                                              <a:dgm id="{22EC646F-A399-41E9-85E0-F238B954DD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">
                                            <p:graphicEl>
                                              <a:dgm id="{22EC646F-A399-41E9-85E0-F238B954DD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4A3102-50F8-4D63-BE15-7C4012383A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">
                                            <p:graphicEl>
                                              <a:dgm id="{D24A3102-50F8-4D63-BE15-7C4012383A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">
                                            <p:graphicEl>
                                              <a:dgm id="{D24A3102-50F8-4D63-BE15-7C4012383A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">
                                            <p:graphicEl>
                                              <a:dgm id="{D24A3102-50F8-4D63-BE15-7C4012383A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">
                                            <p:graphicEl>
                                              <a:dgm id="{D24A3102-50F8-4D63-BE15-7C4012383A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">
                                            <p:graphicEl>
                                              <a:dgm id="{D24A3102-50F8-4D63-BE15-7C4012383A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Wichtige Office-Programme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6291399"/>
              </p:ext>
            </p:extLst>
          </p:nvPr>
        </p:nvGraphicFramePr>
        <p:xfrm>
          <a:off x="179512" y="1340768"/>
          <a:ext cx="8784976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7118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E8B51DA-0AB0-46A0-AF1D-DA3E89CDCB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AE8B51DA-0AB0-46A0-AF1D-DA3E89CDCB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AE8B51DA-0AB0-46A0-AF1D-DA3E89CDCB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AE8B51DA-0AB0-46A0-AF1D-DA3E89CDCB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A9692C-5976-4B1E-98B1-A7238F1664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A2A9692C-5976-4B1E-98B1-A7238F1664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A2A9692C-5976-4B1E-98B1-A7238F1664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dgm id="{A2A9692C-5976-4B1E-98B1-A7238F1664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C024D1-82F0-4427-BB7F-BA26DEC78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81C024D1-82F0-4427-BB7F-BA26DEC78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81C024D1-82F0-4427-BB7F-BA26DEC78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81C024D1-82F0-4427-BB7F-BA26DEC78F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EC1478-3495-4228-9E37-F2809BF9D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5CEC1478-3495-4228-9E37-F2809BF9D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5CEC1478-3495-4228-9E37-F2809BF9D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5CEC1478-3495-4228-9E37-F2809BF9D1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FBEEE57-81DF-43A4-985F-B73AEDB051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9FBEEE57-81DF-43A4-985F-B73AEDB051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9FBEEE57-81DF-43A4-985F-B73AEDB051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9FBEEE57-81DF-43A4-985F-B73AEDB051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24EC1A-1216-4E7D-9231-A299E567D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6724EC1A-1216-4E7D-9231-A299E567D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6724EC1A-1216-4E7D-9231-A299E567D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graphicEl>
                                              <a:dgm id="{6724EC1A-1216-4E7D-9231-A299E567D8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AF3C87-C75C-4D76-A5A1-BA064667FF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81AF3C87-C75C-4D76-A5A1-BA064667FF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81AF3C87-C75C-4D76-A5A1-BA064667FF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dgm id="{81AF3C87-C75C-4D76-A5A1-BA064667FF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A10F6E-4722-4B07-AE1F-5EC830B8FC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DFA10F6E-4722-4B07-AE1F-5EC830B8FC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DFA10F6E-4722-4B07-AE1F-5EC830B8FC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DFA10F6E-4722-4B07-AE1F-5EC830B8FC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FC71F3-A1EF-4BC4-A104-15D495F75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64FC71F3-A1EF-4BC4-A104-15D495F75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64FC71F3-A1EF-4BC4-A104-15D495F75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graphicEl>
                                              <a:dgm id="{64FC71F3-A1EF-4BC4-A104-15D495F75F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279B51-D9E6-4FBB-98D3-FE658221A4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4C279B51-D9E6-4FBB-98D3-FE658221A4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4C279B51-D9E6-4FBB-98D3-FE658221A4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graphicEl>
                                              <a:dgm id="{4C279B51-D9E6-4FBB-98D3-FE658221A4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072536-CD8D-473E-976E-419B48447E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59072536-CD8D-473E-976E-419B48447E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59072536-CD8D-473E-976E-419B48447E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>
                                            <p:graphicEl>
                                              <a:dgm id="{59072536-CD8D-473E-976E-419B48447E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44396E-4862-43FB-A39C-9D3F6F054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7344396E-4862-43FB-A39C-9D3F6F054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graphicEl>
                                              <a:dgm id="{7344396E-4862-43FB-A39C-9D3F6F054A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">
                                            <p:graphicEl>
                                              <a:dgm id="{7344396E-4862-43FB-A39C-9D3F6F054A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35CD80-90B7-446C-A7F6-E3D51655BB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>
                                            <p:graphicEl>
                                              <a:dgm id="{A535CD80-90B7-446C-A7F6-E3D51655BB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>
                                            <p:graphicEl>
                                              <a:dgm id="{A535CD80-90B7-446C-A7F6-E3D51655BB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">
                                            <p:graphicEl>
                                              <a:dgm id="{A535CD80-90B7-446C-A7F6-E3D51655BB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Hauptprogramme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1214424"/>
              </p:ext>
            </p:extLst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842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897A6E-9AB3-43F4-BDFE-A46306A2D3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FF897A6E-9AB3-43F4-BDFE-A46306A2D3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EF6691-F0AD-40FF-911B-95F882FF15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B0EF6691-F0AD-40FF-911B-95F882FF15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9596EE-7043-4BA2-87ED-F8AA62C2CD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809596EE-7043-4BA2-87ED-F8AA62C2CD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9F6AC0-3FF7-407C-B72A-F3018A196F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F29F6AC0-3FF7-407C-B72A-F3018A196F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032533-A0F1-40C9-AD4D-77D30170EB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82032533-A0F1-40C9-AD4D-77D30170EB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3B153E-18C0-445E-8342-0873871DD2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E83B153E-18C0-445E-8342-0873871DD2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8444C2-B169-4714-9016-5C2563672F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1D8444C2-B169-4714-9016-5C2563672F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B17F75-DCC4-4AA7-B3EA-9329788684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F6B17F75-DCC4-4AA7-B3EA-9329788684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0C4802-B29D-4663-8864-232B258F50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dgm id="{950C4802-B29D-4663-8864-232B258F50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lesto">
  <a:themeElements>
    <a:clrScheme name="Telest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Telest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lest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Bildschirmpräsentation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Telesto</vt:lpstr>
      <vt:lpstr>Ablauf</vt:lpstr>
      <vt:lpstr>Wichtige Office-Programme</vt:lpstr>
      <vt:lpstr>Wichtige Office-Programme</vt:lpstr>
      <vt:lpstr>Hauptprogramme</vt:lpstr>
    </vt:vector>
  </TitlesOfParts>
  <Company>Office Training München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Ablauf</dc:title>
  <dc:creator>Pia Bork</dc:creator>
  <cp:lastModifiedBy>Pia Bork</cp:lastModifiedBy>
  <cp:revision>1</cp:revision>
  <dcterms:created xsi:type="dcterms:W3CDTF">2012-09-24T18:49:01Z</dcterms:created>
  <dcterms:modified xsi:type="dcterms:W3CDTF">2012-09-24T18:55:56Z</dcterms:modified>
</cp:coreProperties>
</file>